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1" r:id="rId8"/>
    <p:sldId id="259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476"/>
    <a:srgbClr val="E30613"/>
    <a:srgbClr val="009DD3"/>
    <a:srgbClr val="FFFFFF"/>
    <a:srgbClr val="139DD3"/>
    <a:srgbClr val="223979"/>
    <a:srgbClr val="2CA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E43EB-4C32-4EE6-A025-80E5C0FA8A72}" v="35" dt="2023-03-21T15:13:39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TEYSSIER" userId="d4f050d8-4fb3-4e89-afa6-481c0d0ab697" providerId="ADAL" clId="{96D21160-FA54-440A-BFCB-9954FAF943C2}"/>
    <pc:docChg chg="custSel modSld">
      <pc:chgData name="Robin TEYSSIER" userId="d4f050d8-4fb3-4e89-afa6-481c0d0ab697" providerId="ADAL" clId="{96D21160-FA54-440A-BFCB-9954FAF943C2}" dt="2022-10-04T11:52:38.283" v="98" actId="478"/>
      <pc:docMkLst>
        <pc:docMk/>
      </pc:docMkLst>
      <pc:sldChg chg="addSp delSp modSp mod">
        <pc:chgData name="Robin TEYSSIER" userId="d4f050d8-4fb3-4e89-afa6-481c0d0ab697" providerId="ADAL" clId="{96D21160-FA54-440A-BFCB-9954FAF943C2}" dt="2022-10-04T11:52:38.283" v="98" actId="478"/>
        <pc:sldMkLst>
          <pc:docMk/>
          <pc:sldMk cId="1754464952" sldId="256"/>
        </pc:sldMkLst>
        <pc:spChg chg="add del mod">
          <ac:chgData name="Robin TEYSSIER" userId="d4f050d8-4fb3-4e89-afa6-481c0d0ab697" providerId="ADAL" clId="{96D21160-FA54-440A-BFCB-9954FAF943C2}" dt="2022-10-04T11:52:38.283" v="98" actId="478"/>
          <ac:spMkLst>
            <pc:docMk/>
            <pc:sldMk cId="1754464952" sldId="256"/>
            <ac:spMk id="2" creationId="{A92BB5FC-FABE-4526-A591-9F41682F0754}"/>
          </ac:spMkLst>
        </pc:spChg>
        <pc:spChg chg="mod">
          <ac:chgData name="Robin TEYSSIER" userId="d4f050d8-4fb3-4e89-afa6-481c0d0ab697" providerId="ADAL" clId="{96D21160-FA54-440A-BFCB-9954FAF943C2}" dt="2022-09-22T14:15:54.866" v="2" actId="207"/>
          <ac:spMkLst>
            <pc:docMk/>
            <pc:sldMk cId="1754464952" sldId="256"/>
            <ac:spMk id="7" creationId="{5842946D-0987-47AC-85CB-F70606936954}"/>
          </ac:spMkLst>
        </pc:spChg>
      </pc:sldChg>
      <pc:sldChg chg="modSp mod">
        <pc:chgData name="Robin TEYSSIER" userId="d4f050d8-4fb3-4e89-afa6-481c0d0ab697" providerId="ADAL" clId="{96D21160-FA54-440A-BFCB-9954FAF943C2}" dt="2022-10-04T09:51:14.555" v="4" actId="20577"/>
        <pc:sldMkLst>
          <pc:docMk/>
          <pc:sldMk cId="1509206709" sldId="263"/>
        </pc:sldMkLst>
        <pc:spChg chg="mod">
          <ac:chgData name="Robin TEYSSIER" userId="d4f050d8-4fb3-4e89-afa6-481c0d0ab697" providerId="ADAL" clId="{96D21160-FA54-440A-BFCB-9954FAF943C2}" dt="2022-09-22T08:41:39.399" v="1" actId="20577"/>
          <ac:spMkLst>
            <pc:docMk/>
            <pc:sldMk cId="1509206709" sldId="263"/>
            <ac:spMk id="2" creationId="{0FA11671-D04B-453C-8E80-A75A49CD1478}"/>
          </ac:spMkLst>
        </pc:spChg>
        <pc:spChg chg="mod">
          <ac:chgData name="Robin TEYSSIER" userId="d4f050d8-4fb3-4e89-afa6-481c0d0ab697" providerId="ADAL" clId="{96D21160-FA54-440A-BFCB-9954FAF943C2}" dt="2022-10-04T09:51:14.555" v="4" actId="20577"/>
          <ac:spMkLst>
            <pc:docMk/>
            <pc:sldMk cId="1509206709" sldId="263"/>
            <ac:spMk id="108" creationId="{A22AEDD0-6FAD-4090-824A-09F0E89B7202}"/>
          </ac:spMkLst>
        </pc:spChg>
      </pc:sldChg>
    </pc:docChg>
  </pc:docChgLst>
  <pc:docChgLst>
    <pc:chgData name="Alexandret DUPHIL" userId="ce32078b-e928-4bcc-853a-6f70ac95c254" providerId="ADAL" clId="{33B1342C-5CAE-4B32-B48F-C0A2CAC57404}"/>
    <pc:docChg chg="undo custSel modSld">
      <pc:chgData name="Alexandret DUPHIL" userId="ce32078b-e928-4bcc-853a-6f70ac95c254" providerId="ADAL" clId="{33B1342C-5CAE-4B32-B48F-C0A2CAC57404}" dt="2023-02-09T12:58:31.859" v="9" actId="1076"/>
      <pc:docMkLst>
        <pc:docMk/>
      </pc:docMkLst>
      <pc:sldChg chg="addSp delSp modSp mod">
        <pc:chgData name="Alexandret DUPHIL" userId="ce32078b-e928-4bcc-853a-6f70ac95c254" providerId="ADAL" clId="{33B1342C-5CAE-4B32-B48F-C0A2CAC57404}" dt="2023-02-09T12:58:31.859" v="9" actId="1076"/>
        <pc:sldMkLst>
          <pc:docMk/>
          <pc:sldMk cId="1845950991" sldId="259"/>
        </pc:sldMkLst>
        <pc:spChg chg="add del mod">
          <ac:chgData name="Alexandret DUPHIL" userId="ce32078b-e928-4bcc-853a-6f70ac95c254" providerId="ADAL" clId="{33B1342C-5CAE-4B32-B48F-C0A2CAC57404}" dt="2023-02-09T12:57:08.616" v="3"/>
          <ac:spMkLst>
            <pc:docMk/>
            <pc:sldMk cId="1845950991" sldId="259"/>
            <ac:spMk id="2" creationId="{4A2DE2A6-7C3F-B85B-7308-9307671E98BC}"/>
          </ac:spMkLst>
        </pc:spChg>
        <pc:spChg chg="add del mod">
          <ac:chgData name="Alexandret DUPHIL" userId="ce32078b-e928-4bcc-853a-6f70ac95c254" providerId="ADAL" clId="{33B1342C-5CAE-4B32-B48F-C0A2CAC57404}" dt="2023-02-09T12:57:08.616" v="3"/>
          <ac:spMkLst>
            <pc:docMk/>
            <pc:sldMk cId="1845950991" sldId="259"/>
            <ac:spMk id="3" creationId="{C84F5B10-AAF4-BFF4-8F16-CDAB8D9A5034}"/>
          </ac:spMkLst>
        </pc:spChg>
        <pc:spChg chg="mod">
          <ac:chgData name="Alexandret DUPHIL" userId="ce32078b-e928-4bcc-853a-6f70ac95c254" providerId="ADAL" clId="{33B1342C-5CAE-4B32-B48F-C0A2CAC57404}" dt="2023-02-09T12:58:31.859" v="9" actId="1076"/>
          <ac:spMkLst>
            <pc:docMk/>
            <pc:sldMk cId="1845950991" sldId="259"/>
            <ac:spMk id="9" creationId="{24CC1A92-6681-4EA0-9F71-CEB121ACB766}"/>
          </ac:spMkLst>
        </pc:spChg>
      </pc:sldChg>
      <pc:sldChg chg="modSp mod">
        <pc:chgData name="Alexandret DUPHIL" userId="ce32078b-e928-4bcc-853a-6f70ac95c254" providerId="ADAL" clId="{33B1342C-5CAE-4B32-B48F-C0A2CAC57404}" dt="2023-02-09T10:14:33.001" v="1"/>
        <pc:sldMkLst>
          <pc:docMk/>
          <pc:sldMk cId="4096217205" sldId="262"/>
        </pc:sldMkLst>
        <pc:spChg chg="mod">
          <ac:chgData name="Alexandret DUPHIL" userId="ce32078b-e928-4bcc-853a-6f70ac95c254" providerId="ADAL" clId="{33B1342C-5CAE-4B32-B48F-C0A2CAC57404}" dt="2023-02-09T10:14:33.001" v="1"/>
          <ac:spMkLst>
            <pc:docMk/>
            <pc:sldMk cId="4096217205" sldId="262"/>
            <ac:spMk id="33" creationId="{E32D9EF1-CACE-4F72-8D4B-DF9209A7FAB0}"/>
          </ac:spMkLst>
        </pc:spChg>
      </pc:sldChg>
    </pc:docChg>
  </pc:docChgLst>
  <pc:docChgLst>
    <pc:chgData name="Robin TEYSSIER" userId="d4f050d8-4fb3-4e89-afa6-481c0d0ab697" providerId="ADAL" clId="{3679D193-887F-4B41-A4ED-0C551A445E88}"/>
    <pc:docChg chg="custSel modSld">
      <pc:chgData name="Robin TEYSSIER" userId="d4f050d8-4fb3-4e89-afa6-481c0d0ab697" providerId="ADAL" clId="{3679D193-887F-4B41-A4ED-0C551A445E88}" dt="2022-12-05T12:55:02.490" v="120" actId="478"/>
      <pc:docMkLst>
        <pc:docMk/>
      </pc:docMkLst>
      <pc:sldChg chg="addSp delSp modSp mod">
        <pc:chgData name="Robin TEYSSIER" userId="d4f050d8-4fb3-4e89-afa6-481c0d0ab697" providerId="ADAL" clId="{3679D193-887F-4B41-A4ED-0C551A445E88}" dt="2022-12-05T12:55:02.490" v="120" actId="478"/>
        <pc:sldMkLst>
          <pc:docMk/>
          <pc:sldMk cId="1754464952" sldId="256"/>
        </pc:sldMkLst>
        <pc:spChg chg="add del mod">
          <ac:chgData name="Robin TEYSSIER" userId="d4f050d8-4fb3-4e89-afa6-481c0d0ab697" providerId="ADAL" clId="{3679D193-887F-4B41-A4ED-0C551A445E88}" dt="2022-12-05T12:55:02.490" v="120" actId="478"/>
          <ac:spMkLst>
            <pc:docMk/>
            <pc:sldMk cId="1754464952" sldId="256"/>
            <ac:spMk id="18" creationId="{49D6CFBB-619A-45F2-AEBB-772DC5A373F1}"/>
          </ac:spMkLst>
        </pc:spChg>
        <pc:spChg chg="del">
          <ac:chgData name="Robin TEYSSIER" userId="d4f050d8-4fb3-4e89-afa6-481c0d0ab697" providerId="ADAL" clId="{3679D193-887F-4B41-A4ED-0C551A445E88}" dt="2022-11-23T12:54:05.473" v="0" actId="478"/>
          <ac:spMkLst>
            <pc:docMk/>
            <pc:sldMk cId="1754464952" sldId="256"/>
            <ac:spMk id="18" creationId="{5E0DFB2A-B960-486B-9E56-B9E55670AC8E}"/>
          </ac:spMkLst>
        </pc:spChg>
        <pc:spChg chg="add del mod">
          <ac:chgData name="Robin TEYSSIER" userId="d4f050d8-4fb3-4e89-afa6-481c0d0ab697" providerId="ADAL" clId="{3679D193-887F-4B41-A4ED-0C551A445E88}" dt="2022-12-05T12:55:02.490" v="120" actId="478"/>
          <ac:spMkLst>
            <pc:docMk/>
            <pc:sldMk cId="1754464952" sldId="256"/>
            <ac:spMk id="19" creationId="{A8CD0567-5242-4464-AD07-0D8AA9696E05}"/>
          </ac:spMkLst>
        </pc:spChg>
        <pc:spChg chg="del">
          <ac:chgData name="Robin TEYSSIER" userId="d4f050d8-4fb3-4e89-afa6-481c0d0ab697" providerId="ADAL" clId="{3679D193-887F-4B41-A4ED-0C551A445E88}" dt="2022-11-23T12:54:05.473" v="0" actId="478"/>
          <ac:spMkLst>
            <pc:docMk/>
            <pc:sldMk cId="1754464952" sldId="256"/>
            <ac:spMk id="19" creationId="{B43015EA-6D62-46B0-8B96-A56FD081C7C1}"/>
          </ac:spMkLst>
        </pc:spChg>
        <pc:spChg chg="del">
          <ac:chgData name="Robin TEYSSIER" userId="d4f050d8-4fb3-4e89-afa6-481c0d0ab697" providerId="ADAL" clId="{3679D193-887F-4B41-A4ED-0C551A445E88}" dt="2022-11-23T12:54:05.473" v="0" actId="478"/>
          <ac:spMkLst>
            <pc:docMk/>
            <pc:sldMk cId="1754464952" sldId="256"/>
            <ac:spMk id="20" creationId="{01003BF7-00BB-46EA-BB79-3264E6AFFF53}"/>
          </ac:spMkLst>
        </pc:spChg>
        <pc:spChg chg="add del mod">
          <ac:chgData name="Robin TEYSSIER" userId="d4f050d8-4fb3-4e89-afa6-481c0d0ab697" providerId="ADAL" clId="{3679D193-887F-4B41-A4ED-0C551A445E88}" dt="2022-12-05T12:55:02.490" v="120" actId="478"/>
          <ac:spMkLst>
            <pc:docMk/>
            <pc:sldMk cId="1754464952" sldId="256"/>
            <ac:spMk id="20" creationId="{91A30385-1D18-46D5-9A3F-C04E3C05C7CB}"/>
          </ac:spMkLst>
        </pc:spChg>
      </pc:sldChg>
    </pc:docChg>
  </pc:docChgLst>
  <pc:docChgLst>
    <pc:chgData name="Robin" userId="d4f050d8-4fb3-4e89-afa6-481c0d0ab697" providerId="ADAL" clId="{1CD29299-C6A3-4A2C-9E1D-B805AD5AA6CF}"/>
    <pc:docChg chg="undo custSel modSld">
      <pc:chgData name="Robin" userId="d4f050d8-4fb3-4e89-afa6-481c0d0ab697" providerId="ADAL" clId="{1CD29299-C6A3-4A2C-9E1D-B805AD5AA6CF}" dt="2022-10-25T09:57:23.282" v="124" actId="403"/>
      <pc:docMkLst>
        <pc:docMk/>
      </pc:docMkLst>
      <pc:sldChg chg="addSp delSp modSp mod">
        <pc:chgData name="Robin" userId="d4f050d8-4fb3-4e89-afa6-481c0d0ab697" providerId="ADAL" clId="{1CD29299-C6A3-4A2C-9E1D-B805AD5AA6CF}" dt="2022-10-25T09:57:23.282" v="124" actId="403"/>
        <pc:sldMkLst>
          <pc:docMk/>
          <pc:sldMk cId="1754464952" sldId="256"/>
        </pc:sldMkLst>
        <pc:spChg chg="add mod">
          <ac:chgData name="Robin" userId="d4f050d8-4fb3-4e89-afa6-481c0d0ab697" providerId="ADAL" clId="{1CD29299-C6A3-4A2C-9E1D-B805AD5AA6CF}" dt="2022-10-25T09:56:48.466" v="5" actId="14100"/>
          <ac:spMkLst>
            <pc:docMk/>
            <pc:sldMk cId="1754464952" sldId="256"/>
            <ac:spMk id="18" creationId="{10327DFA-1967-49DF-87D9-9FA484576492}"/>
          </ac:spMkLst>
        </pc:spChg>
        <pc:spChg chg="del">
          <ac:chgData name="Robin" userId="d4f050d8-4fb3-4e89-afa6-481c0d0ab697" providerId="ADAL" clId="{1CD29299-C6A3-4A2C-9E1D-B805AD5AA6CF}" dt="2022-10-24T07:03:28.208" v="0" actId="478"/>
          <ac:spMkLst>
            <pc:docMk/>
            <pc:sldMk cId="1754464952" sldId="256"/>
            <ac:spMk id="18" creationId="{E59F2077-40CF-4D4F-89AA-1AB2976855FA}"/>
          </ac:spMkLst>
        </pc:spChg>
        <pc:spChg chg="del">
          <ac:chgData name="Robin" userId="d4f050d8-4fb3-4e89-afa6-481c0d0ab697" providerId="ADAL" clId="{1CD29299-C6A3-4A2C-9E1D-B805AD5AA6CF}" dt="2022-10-24T07:03:28.208" v="0" actId="478"/>
          <ac:spMkLst>
            <pc:docMk/>
            <pc:sldMk cId="1754464952" sldId="256"/>
            <ac:spMk id="19" creationId="{7BDA3A8B-BABC-477E-BB07-4710243CC20F}"/>
          </ac:spMkLst>
        </pc:spChg>
        <pc:spChg chg="add mod">
          <ac:chgData name="Robin" userId="d4f050d8-4fb3-4e89-afa6-481c0d0ab697" providerId="ADAL" clId="{1CD29299-C6A3-4A2C-9E1D-B805AD5AA6CF}" dt="2022-10-25T09:56:48.466" v="5" actId="14100"/>
          <ac:spMkLst>
            <pc:docMk/>
            <pc:sldMk cId="1754464952" sldId="256"/>
            <ac:spMk id="19" creationId="{BFD8CEA4-537D-49EA-966D-CB0786E1CEB6}"/>
          </ac:spMkLst>
        </pc:spChg>
        <pc:spChg chg="del">
          <ac:chgData name="Robin" userId="d4f050d8-4fb3-4e89-afa6-481c0d0ab697" providerId="ADAL" clId="{1CD29299-C6A3-4A2C-9E1D-B805AD5AA6CF}" dt="2022-10-24T07:03:28.208" v="0" actId="478"/>
          <ac:spMkLst>
            <pc:docMk/>
            <pc:sldMk cId="1754464952" sldId="256"/>
            <ac:spMk id="20" creationId="{39471FAB-D956-4EBA-8EB7-B8E5991CA60F}"/>
          </ac:spMkLst>
        </pc:spChg>
        <pc:spChg chg="add mod">
          <ac:chgData name="Robin" userId="d4f050d8-4fb3-4e89-afa6-481c0d0ab697" providerId="ADAL" clId="{1CD29299-C6A3-4A2C-9E1D-B805AD5AA6CF}" dt="2022-10-25T09:57:23.282" v="124" actId="403"/>
          <ac:spMkLst>
            <pc:docMk/>
            <pc:sldMk cId="1754464952" sldId="256"/>
            <ac:spMk id="20" creationId="{F2541C15-FDE4-45C9-A385-29FE2E0C64BC}"/>
          </ac:spMkLst>
        </pc:spChg>
      </pc:sldChg>
    </pc:docChg>
  </pc:docChgLst>
  <pc:docChgLst>
    <pc:chgData name="Robin TEYSSIER" userId="d4f050d8-4fb3-4e89-afa6-481c0d0ab697" providerId="ADAL" clId="{FAB371C0-6BAA-45C4-A111-F936CD3B27CA}"/>
    <pc:docChg chg="undo custSel addSld delSld modSld sldOrd">
      <pc:chgData name="Robin TEYSSIER" userId="d4f050d8-4fb3-4e89-afa6-481c0d0ab697" providerId="ADAL" clId="{FAB371C0-6BAA-45C4-A111-F936CD3B27CA}" dt="2022-07-21T15:02:39.464" v="777" actId="47"/>
      <pc:docMkLst>
        <pc:docMk/>
      </pc:docMkLst>
      <pc:sldChg chg="addSp delSp modSp mod">
        <pc:chgData name="Robin TEYSSIER" userId="d4f050d8-4fb3-4e89-afa6-481c0d0ab697" providerId="ADAL" clId="{FAB371C0-6BAA-45C4-A111-F936CD3B27CA}" dt="2022-06-02T12:55:31.704" v="24" actId="478"/>
        <pc:sldMkLst>
          <pc:docMk/>
          <pc:sldMk cId="1754464952" sldId="256"/>
        </pc:sldMkLst>
        <pc:picChg chg="add del mod">
          <ac:chgData name="Robin TEYSSIER" userId="d4f050d8-4fb3-4e89-afa6-481c0d0ab697" providerId="ADAL" clId="{FAB371C0-6BAA-45C4-A111-F936CD3B27CA}" dt="2022-06-02T12:55:31.704" v="24" actId="478"/>
          <ac:picMkLst>
            <pc:docMk/>
            <pc:sldMk cId="1754464952" sldId="256"/>
            <ac:picMk id="3" creationId="{125A28DE-BA02-4C96-A867-6A0EF88B4E5D}"/>
          </ac:picMkLst>
        </pc:picChg>
      </pc:sldChg>
      <pc:sldChg chg="addSp delSp modSp mod">
        <pc:chgData name="Robin TEYSSIER" userId="d4f050d8-4fb3-4e89-afa6-481c0d0ab697" providerId="ADAL" clId="{FAB371C0-6BAA-45C4-A111-F936CD3B27CA}" dt="2022-06-02T12:52:52.846" v="21" actId="478"/>
        <pc:sldMkLst>
          <pc:docMk/>
          <pc:sldMk cId="2117555313" sldId="257"/>
        </pc:sldMkLst>
        <pc:spChg chg="add del mod">
          <ac:chgData name="Robin TEYSSIER" userId="d4f050d8-4fb3-4e89-afa6-481c0d0ab697" providerId="ADAL" clId="{FAB371C0-6BAA-45C4-A111-F936CD3B27CA}" dt="2022-06-02T12:52:52.846" v="21" actId="478"/>
          <ac:spMkLst>
            <pc:docMk/>
            <pc:sldMk cId="2117555313" sldId="257"/>
            <ac:spMk id="3" creationId="{9E1B98C4-04A6-4345-95CC-5E2E43630D1B}"/>
          </ac:spMkLst>
        </pc:spChg>
      </pc:sldChg>
      <pc:sldChg chg="modSp mod">
        <pc:chgData name="Robin TEYSSIER" userId="d4f050d8-4fb3-4e89-afa6-481c0d0ab697" providerId="ADAL" clId="{FAB371C0-6BAA-45C4-A111-F936CD3B27CA}" dt="2022-05-30T16:26:14.958" v="9" actId="14100"/>
        <pc:sldMkLst>
          <pc:docMk/>
          <pc:sldMk cId="559871466" sldId="258"/>
        </pc:sldMkLst>
        <pc:spChg chg="mod">
          <ac:chgData name="Robin TEYSSIER" userId="d4f050d8-4fb3-4e89-afa6-481c0d0ab697" providerId="ADAL" clId="{FAB371C0-6BAA-45C4-A111-F936CD3B27CA}" dt="2022-05-30T16:26:14.958" v="9" actId="14100"/>
          <ac:spMkLst>
            <pc:docMk/>
            <pc:sldMk cId="559871466" sldId="258"/>
            <ac:spMk id="23" creationId="{BFBA2451-2D8A-4973-9DDE-1B86F8137FBB}"/>
          </ac:spMkLst>
        </pc:spChg>
      </pc:sldChg>
      <pc:sldChg chg="modSp mod">
        <pc:chgData name="Robin TEYSSIER" userId="d4f050d8-4fb3-4e89-afa6-481c0d0ab697" providerId="ADAL" clId="{FAB371C0-6BAA-45C4-A111-F936CD3B27CA}" dt="2022-05-30T16:26:28.264" v="18" actId="14100"/>
        <pc:sldMkLst>
          <pc:docMk/>
          <pc:sldMk cId="1845950991" sldId="259"/>
        </pc:sldMkLst>
        <pc:spChg chg="mod">
          <ac:chgData name="Robin TEYSSIER" userId="d4f050d8-4fb3-4e89-afa6-481c0d0ab697" providerId="ADAL" clId="{FAB371C0-6BAA-45C4-A111-F936CD3B27CA}" dt="2022-05-30T16:26:28.264" v="18" actId="14100"/>
          <ac:spMkLst>
            <pc:docMk/>
            <pc:sldMk cId="1845950991" sldId="259"/>
            <ac:spMk id="17" creationId="{89DC4FEF-C222-4022-9EC8-D3A7D1F3882F}"/>
          </ac:spMkLst>
        </pc:spChg>
      </pc:sldChg>
      <pc:sldChg chg="modSp mod">
        <pc:chgData name="Robin TEYSSIER" userId="d4f050d8-4fb3-4e89-afa6-481c0d0ab697" providerId="ADAL" clId="{FAB371C0-6BAA-45C4-A111-F936CD3B27CA}" dt="2022-07-01T14:33:13.323" v="676" actId="1035"/>
        <pc:sldMkLst>
          <pc:docMk/>
          <pc:sldMk cId="1643048942" sldId="261"/>
        </pc:sldMkLst>
        <pc:spChg chg="mod">
          <ac:chgData name="Robin TEYSSIER" userId="d4f050d8-4fb3-4e89-afa6-481c0d0ab697" providerId="ADAL" clId="{FAB371C0-6BAA-45C4-A111-F936CD3B27CA}" dt="2022-07-01T14:33:13.323" v="676" actId="1035"/>
          <ac:spMkLst>
            <pc:docMk/>
            <pc:sldMk cId="1643048942" sldId="261"/>
            <ac:spMk id="61" creationId="{A684B061-076A-4150-A258-4CEDB04DA6EB}"/>
          </ac:spMkLst>
        </pc:spChg>
      </pc:sldChg>
      <pc:sldChg chg="modSp mod">
        <pc:chgData name="Robin TEYSSIER" userId="d4f050d8-4fb3-4e89-afa6-481c0d0ab697" providerId="ADAL" clId="{FAB371C0-6BAA-45C4-A111-F936CD3B27CA}" dt="2022-07-01T14:33:34.968" v="761" actId="404"/>
        <pc:sldMkLst>
          <pc:docMk/>
          <pc:sldMk cId="4096217205" sldId="262"/>
        </pc:sldMkLst>
        <pc:spChg chg="mod">
          <ac:chgData name="Robin TEYSSIER" userId="d4f050d8-4fb3-4e89-afa6-481c0d0ab697" providerId="ADAL" clId="{FAB371C0-6BAA-45C4-A111-F936CD3B27CA}" dt="2022-07-01T14:33:34.968" v="761" actId="404"/>
          <ac:spMkLst>
            <pc:docMk/>
            <pc:sldMk cId="4096217205" sldId="262"/>
            <ac:spMk id="11" creationId="{FFB3AC04-985D-46E2-8FD8-147A1DB3211C}"/>
          </ac:spMkLst>
        </pc:spChg>
        <pc:spChg chg="mod">
          <ac:chgData name="Robin TEYSSIER" userId="d4f050d8-4fb3-4e89-afa6-481c0d0ab697" providerId="ADAL" clId="{FAB371C0-6BAA-45C4-A111-F936CD3B27CA}" dt="2022-06-27T08:39:58.956" v="570" actId="20577"/>
          <ac:spMkLst>
            <pc:docMk/>
            <pc:sldMk cId="4096217205" sldId="262"/>
            <ac:spMk id="56" creationId="{57DFBC1E-7A98-417E-8FE4-037D6B691BEE}"/>
          </ac:spMkLst>
        </pc:spChg>
        <pc:spChg chg="mod">
          <ac:chgData name="Robin TEYSSIER" userId="d4f050d8-4fb3-4e89-afa6-481c0d0ab697" providerId="ADAL" clId="{FAB371C0-6BAA-45C4-A111-F936CD3B27CA}" dt="2022-06-21T09:51:50.923" v="283" actId="20577"/>
          <ac:spMkLst>
            <pc:docMk/>
            <pc:sldMk cId="4096217205" sldId="262"/>
            <ac:spMk id="59" creationId="{1BCAEF97-8447-471A-981C-F5FA99B384C8}"/>
          </ac:spMkLst>
        </pc:spChg>
        <pc:spChg chg="mod">
          <ac:chgData name="Robin TEYSSIER" userId="d4f050d8-4fb3-4e89-afa6-481c0d0ab697" providerId="ADAL" clId="{FAB371C0-6BAA-45C4-A111-F936CD3B27CA}" dt="2022-06-21T09:52:58.506" v="464" actId="20577"/>
          <ac:spMkLst>
            <pc:docMk/>
            <pc:sldMk cId="4096217205" sldId="262"/>
            <ac:spMk id="60" creationId="{A06FDD09-C24E-43DA-B7A6-BC872A417930}"/>
          </ac:spMkLst>
        </pc:spChg>
      </pc:sldChg>
      <pc:sldChg chg="addSp delSp modSp mod">
        <pc:chgData name="Robin TEYSSIER" userId="d4f050d8-4fb3-4e89-afa6-481c0d0ab697" providerId="ADAL" clId="{FAB371C0-6BAA-45C4-A111-F936CD3B27CA}" dt="2022-06-21T08:48:56.344" v="279" actId="14100"/>
        <pc:sldMkLst>
          <pc:docMk/>
          <pc:sldMk cId="1509206709" sldId="263"/>
        </pc:sldMkLst>
        <pc:spChg chg="mod">
          <ac:chgData name="Robin TEYSSIER" userId="d4f050d8-4fb3-4e89-afa6-481c0d0ab697" providerId="ADAL" clId="{FAB371C0-6BAA-45C4-A111-F936CD3B27CA}" dt="2022-06-21T08:29:45.005" v="87" actId="20577"/>
          <ac:spMkLst>
            <pc:docMk/>
            <pc:sldMk cId="1509206709" sldId="263"/>
            <ac:spMk id="2" creationId="{0FA11671-D04B-453C-8E80-A75A49CD1478}"/>
          </ac:spMkLst>
        </pc:spChg>
        <pc:spChg chg="add mod">
          <ac:chgData name="Robin TEYSSIER" userId="d4f050d8-4fb3-4e89-afa6-481c0d0ab697" providerId="ADAL" clId="{FAB371C0-6BAA-45C4-A111-F936CD3B27CA}" dt="2022-06-21T08:48:56.344" v="279" actId="14100"/>
          <ac:spMkLst>
            <pc:docMk/>
            <pc:sldMk cId="1509206709" sldId="263"/>
            <ac:spMk id="13" creationId="{2FA4A765-399B-4001-9DC0-B8B027ADD8CA}"/>
          </ac:spMkLst>
        </pc:spChg>
        <pc:spChg chg="mod">
          <ac:chgData name="Robin TEYSSIER" userId="d4f050d8-4fb3-4e89-afa6-481c0d0ab697" providerId="ADAL" clId="{FAB371C0-6BAA-45C4-A111-F936CD3B27CA}" dt="2022-06-21T08:33:44.545" v="178" actId="1037"/>
          <ac:spMkLst>
            <pc:docMk/>
            <pc:sldMk cId="1509206709" sldId="263"/>
            <ac:spMk id="22" creationId="{08D8752D-C5C5-4377-AC63-0D099EC619F4}"/>
          </ac:spMkLst>
        </pc:spChg>
        <pc:spChg chg="mod">
          <ac:chgData name="Robin TEYSSIER" userId="d4f050d8-4fb3-4e89-afa6-481c0d0ab697" providerId="ADAL" clId="{FAB371C0-6BAA-45C4-A111-F936CD3B27CA}" dt="2022-06-21T08:33:44.545" v="178" actId="1037"/>
          <ac:spMkLst>
            <pc:docMk/>
            <pc:sldMk cId="1509206709" sldId="263"/>
            <ac:spMk id="139" creationId="{5FC21768-93D7-4B3B-9CCD-CA90321111C8}"/>
          </ac:spMkLst>
        </pc:spChg>
        <pc:spChg chg="mod">
          <ac:chgData name="Robin TEYSSIER" userId="d4f050d8-4fb3-4e89-afa6-481c0d0ab697" providerId="ADAL" clId="{FAB371C0-6BAA-45C4-A111-F936CD3B27CA}" dt="2022-06-21T08:33:33.938" v="142" actId="1076"/>
          <ac:spMkLst>
            <pc:docMk/>
            <pc:sldMk cId="1509206709" sldId="263"/>
            <ac:spMk id="147" creationId="{082D510C-C7F8-4C90-A3A0-ACFFE26FEC9B}"/>
          </ac:spMkLst>
        </pc:spChg>
        <pc:grpChg chg="mod">
          <ac:chgData name="Robin TEYSSIER" userId="d4f050d8-4fb3-4e89-afa6-481c0d0ab697" providerId="ADAL" clId="{FAB371C0-6BAA-45C4-A111-F936CD3B27CA}" dt="2022-06-21T08:33:44.545" v="178" actId="1037"/>
          <ac:grpSpMkLst>
            <pc:docMk/>
            <pc:sldMk cId="1509206709" sldId="263"/>
            <ac:grpSpMk id="115" creationId="{E6FFA34F-7D6C-45C0-9930-2B1800AB68DE}"/>
          </ac:grpSpMkLst>
        </pc:grpChg>
        <pc:grpChg chg="mod">
          <ac:chgData name="Robin TEYSSIER" userId="d4f050d8-4fb3-4e89-afa6-481c0d0ab697" providerId="ADAL" clId="{FAB371C0-6BAA-45C4-A111-F936CD3B27CA}" dt="2022-06-21T08:33:27.882" v="141" actId="1076"/>
          <ac:grpSpMkLst>
            <pc:docMk/>
            <pc:sldMk cId="1509206709" sldId="263"/>
            <ac:grpSpMk id="144" creationId="{3795FBC0-5DDA-45E1-AB1D-AC12EC14D2F3}"/>
          </ac:grpSpMkLst>
        </pc:grpChg>
        <pc:graphicFrameChg chg="add del mod">
          <ac:chgData name="Robin TEYSSIER" userId="d4f050d8-4fb3-4e89-afa6-481c0d0ab697" providerId="ADAL" clId="{FAB371C0-6BAA-45C4-A111-F936CD3B27CA}" dt="2022-06-21T08:31:43.552" v="126" actId="478"/>
          <ac:graphicFrameMkLst>
            <pc:docMk/>
            <pc:sldMk cId="1509206709" sldId="263"/>
            <ac:graphicFrameMk id="5" creationId="{0228DA4E-4207-4E85-8886-B6F655B1A13F}"/>
          </ac:graphicFrameMkLst>
        </pc:graphicFrameChg>
        <pc:picChg chg="add mod">
          <ac:chgData name="Robin TEYSSIER" userId="d4f050d8-4fb3-4e89-afa6-481c0d0ab697" providerId="ADAL" clId="{FAB371C0-6BAA-45C4-A111-F936CD3B27CA}" dt="2022-06-21T08:34:02.714" v="179" actId="1076"/>
          <ac:picMkLst>
            <pc:docMk/>
            <pc:sldMk cId="1509206709" sldId="263"/>
            <ac:picMk id="12" creationId="{642525EA-FDE3-48A5-B747-1A893C384FCE}"/>
          </ac:picMkLst>
        </pc:picChg>
        <pc:picChg chg="mod">
          <ac:chgData name="Robin TEYSSIER" userId="d4f050d8-4fb3-4e89-afa6-481c0d0ab697" providerId="ADAL" clId="{FAB371C0-6BAA-45C4-A111-F936CD3B27CA}" dt="2022-06-21T08:33:44.545" v="178" actId="1037"/>
          <ac:picMkLst>
            <pc:docMk/>
            <pc:sldMk cId="1509206709" sldId="263"/>
            <ac:picMk id="140" creationId="{253F590E-EE02-426A-B927-F334967074A2}"/>
          </ac:picMkLst>
        </pc:picChg>
        <pc:picChg chg="mod">
          <ac:chgData name="Robin TEYSSIER" userId="d4f050d8-4fb3-4e89-afa6-481c0d0ab697" providerId="ADAL" clId="{FAB371C0-6BAA-45C4-A111-F936CD3B27CA}" dt="2022-06-21T08:33:27.882" v="141" actId="1076"/>
          <ac:picMkLst>
            <pc:docMk/>
            <pc:sldMk cId="1509206709" sldId="263"/>
            <ac:picMk id="141" creationId="{9E3D00F8-01DF-4EB7-B7CC-F97162B9C67F}"/>
          </ac:picMkLst>
        </pc:picChg>
        <pc:picChg chg="mod">
          <ac:chgData name="Robin TEYSSIER" userId="d4f050d8-4fb3-4e89-afa6-481c0d0ab697" providerId="ADAL" clId="{FAB371C0-6BAA-45C4-A111-F936CD3B27CA}" dt="2022-06-21T08:33:27.882" v="141" actId="1076"/>
          <ac:picMkLst>
            <pc:docMk/>
            <pc:sldMk cId="1509206709" sldId="263"/>
            <ac:picMk id="142" creationId="{31685655-5754-4B92-99BA-AF703C20B945}"/>
          </ac:picMkLst>
        </pc:picChg>
      </pc:sldChg>
      <pc:sldChg chg="addSp delSp modSp del mod modAnim">
        <pc:chgData name="Robin TEYSSIER" userId="d4f050d8-4fb3-4e89-afa6-481c0d0ab697" providerId="ADAL" clId="{FAB371C0-6BAA-45C4-A111-F936CD3B27CA}" dt="2022-07-21T15:02:39.464" v="777" actId="47"/>
        <pc:sldMkLst>
          <pc:docMk/>
          <pc:sldMk cId="2569383421" sldId="264"/>
        </pc:sldMkLst>
        <pc:spChg chg="del">
          <ac:chgData name="Robin TEYSSIER" userId="d4f050d8-4fb3-4e89-afa6-481c0d0ab697" providerId="ADAL" clId="{FAB371C0-6BAA-45C4-A111-F936CD3B27CA}" dt="2022-07-07T09:02:57.370" v="774" actId="478"/>
          <ac:spMkLst>
            <pc:docMk/>
            <pc:sldMk cId="2569383421" sldId="264"/>
            <ac:spMk id="2" creationId="{10B30373-968A-4F85-BBBF-161709886C79}"/>
          </ac:spMkLst>
        </pc:spChg>
        <pc:spChg chg="del">
          <ac:chgData name="Robin TEYSSIER" userId="d4f050d8-4fb3-4e89-afa6-481c0d0ab697" providerId="ADAL" clId="{FAB371C0-6BAA-45C4-A111-F936CD3B27CA}" dt="2022-07-07T09:02:57.370" v="774" actId="478"/>
          <ac:spMkLst>
            <pc:docMk/>
            <pc:sldMk cId="2569383421" sldId="264"/>
            <ac:spMk id="3" creationId="{68074EA1-812F-4942-9E2E-69A32FD5EBE8}"/>
          </ac:spMkLst>
        </pc:spChg>
        <pc:spChg chg="del">
          <ac:chgData name="Robin TEYSSIER" userId="d4f050d8-4fb3-4e89-afa6-481c0d0ab697" providerId="ADAL" clId="{FAB371C0-6BAA-45C4-A111-F936CD3B27CA}" dt="2022-07-07T09:02:57.370" v="774" actId="478"/>
          <ac:spMkLst>
            <pc:docMk/>
            <pc:sldMk cId="2569383421" sldId="264"/>
            <ac:spMk id="7" creationId="{5842946D-0987-47AC-85CB-F70606936954}"/>
          </ac:spMkLst>
        </pc:spChg>
        <pc:spChg chg="del">
          <ac:chgData name="Robin TEYSSIER" userId="d4f050d8-4fb3-4e89-afa6-481c0d0ab697" providerId="ADAL" clId="{FAB371C0-6BAA-45C4-A111-F936CD3B27CA}" dt="2022-07-07T09:02:57.370" v="774" actId="478"/>
          <ac:spMkLst>
            <pc:docMk/>
            <pc:sldMk cId="2569383421" sldId="264"/>
            <ac:spMk id="11" creationId="{C34F8B4B-5537-45D9-A033-DA4964F6F429}"/>
          </ac:spMkLst>
        </pc:spChg>
        <pc:spChg chg="del">
          <ac:chgData name="Robin TEYSSIER" userId="d4f050d8-4fb3-4e89-afa6-481c0d0ab697" providerId="ADAL" clId="{FAB371C0-6BAA-45C4-A111-F936CD3B27CA}" dt="2022-07-07T09:02:57.370" v="774" actId="478"/>
          <ac:spMkLst>
            <pc:docMk/>
            <pc:sldMk cId="2569383421" sldId="264"/>
            <ac:spMk id="23" creationId="{0AE38A39-F0D8-445C-A437-42904C9FF205}"/>
          </ac:spMkLst>
        </pc:spChg>
        <pc:grpChg chg="del">
          <ac:chgData name="Robin TEYSSIER" userId="d4f050d8-4fb3-4e89-afa6-481c0d0ab697" providerId="ADAL" clId="{FAB371C0-6BAA-45C4-A111-F936CD3B27CA}" dt="2022-07-07T09:02:57.370" v="774" actId="478"/>
          <ac:grpSpMkLst>
            <pc:docMk/>
            <pc:sldMk cId="2569383421" sldId="264"/>
            <ac:grpSpMk id="8" creationId="{FFBDD771-A940-4DA8-BF78-372D0C3E4D23}"/>
          </ac:grpSpMkLst>
        </pc:grpChg>
        <pc:picChg chg="add mod">
          <ac:chgData name="Robin TEYSSIER" userId="d4f050d8-4fb3-4e89-afa6-481c0d0ab697" providerId="ADAL" clId="{FAB371C0-6BAA-45C4-A111-F936CD3B27CA}" dt="2022-07-07T09:03:04.966" v="776" actId="14100"/>
          <ac:picMkLst>
            <pc:docMk/>
            <pc:sldMk cId="2569383421" sldId="264"/>
            <ac:picMk id="4" creationId="{5C518A04-835D-46D7-A4F2-14A9B5CC8E2B}"/>
          </ac:picMkLst>
        </pc:picChg>
      </pc:sldChg>
      <pc:sldChg chg="delSp add mod ord delAnim">
        <pc:chgData name="Robin TEYSSIER" userId="d4f050d8-4fb3-4e89-afa6-481c0d0ab697" providerId="ADAL" clId="{FAB371C0-6BAA-45C4-A111-F936CD3B27CA}" dt="2022-07-07T09:02:49.362" v="772"/>
        <pc:sldMkLst>
          <pc:docMk/>
          <pc:sldMk cId="446549816" sldId="265"/>
        </pc:sldMkLst>
        <pc:picChg chg="del">
          <ac:chgData name="Robin TEYSSIER" userId="d4f050d8-4fb3-4e89-afa6-481c0d0ab697" providerId="ADAL" clId="{FAB371C0-6BAA-45C4-A111-F936CD3B27CA}" dt="2022-07-07T09:02:46.588" v="770" actId="478"/>
          <ac:picMkLst>
            <pc:docMk/>
            <pc:sldMk cId="446549816" sldId="265"/>
            <ac:picMk id="4" creationId="{5C518A04-835D-46D7-A4F2-14A9B5CC8E2B}"/>
          </ac:picMkLst>
        </pc:picChg>
      </pc:sldChg>
    </pc:docChg>
  </pc:docChgLst>
  <pc:docChgLst>
    <pc:chgData name="Robin TEYSSIER" userId="d4f050d8-4fb3-4e89-afa6-481c0d0ab697" providerId="ADAL" clId="{622E43EB-4C32-4EE6-A025-80E5C0FA8A72}"/>
    <pc:docChg chg="undo custSel modSld">
      <pc:chgData name="Robin TEYSSIER" userId="d4f050d8-4fb3-4e89-afa6-481c0d0ab697" providerId="ADAL" clId="{622E43EB-4C32-4EE6-A025-80E5C0FA8A72}" dt="2023-03-21T15:13:39.800" v="496" actId="20577"/>
      <pc:docMkLst>
        <pc:docMk/>
      </pc:docMkLst>
      <pc:sldChg chg="modSp mod">
        <pc:chgData name="Robin TEYSSIER" userId="d4f050d8-4fb3-4e89-afa6-481c0d0ab697" providerId="ADAL" clId="{622E43EB-4C32-4EE6-A025-80E5C0FA8A72}" dt="2023-03-21T07:39:31.702" v="482" actId="20577"/>
        <pc:sldMkLst>
          <pc:docMk/>
          <pc:sldMk cId="2117555313" sldId="257"/>
        </pc:sldMkLst>
        <pc:spChg chg="mod">
          <ac:chgData name="Robin TEYSSIER" userId="d4f050d8-4fb3-4e89-afa6-481c0d0ab697" providerId="ADAL" clId="{622E43EB-4C32-4EE6-A025-80E5C0FA8A72}" dt="2023-03-21T07:39:25.926" v="481" actId="20577"/>
          <ac:spMkLst>
            <pc:docMk/>
            <pc:sldMk cId="2117555313" sldId="257"/>
            <ac:spMk id="19" creationId="{76DDFE77-366F-466A-9AA4-5377E7749BA1}"/>
          </ac:spMkLst>
        </pc:spChg>
        <pc:spChg chg="mod">
          <ac:chgData name="Robin TEYSSIER" userId="d4f050d8-4fb3-4e89-afa6-481c0d0ab697" providerId="ADAL" clId="{622E43EB-4C32-4EE6-A025-80E5C0FA8A72}" dt="2023-03-21T07:39:31.702" v="482" actId="20577"/>
          <ac:spMkLst>
            <pc:docMk/>
            <pc:sldMk cId="2117555313" sldId="257"/>
            <ac:spMk id="21" creationId="{ED9E3CBD-935E-4A62-BEB3-BAED3E896135}"/>
          </ac:spMkLst>
        </pc:spChg>
      </pc:sldChg>
      <pc:sldChg chg="modSp mod">
        <pc:chgData name="Robin TEYSSIER" userId="d4f050d8-4fb3-4e89-afa6-481c0d0ab697" providerId="ADAL" clId="{622E43EB-4C32-4EE6-A025-80E5C0FA8A72}" dt="2023-03-16T14:49:27.755" v="464" actId="20577"/>
        <pc:sldMkLst>
          <pc:docMk/>
          <pc:sldMk cId="1845950991" sldId="259"/>
        </pc:sldMkLst>
        <pc:spChg chg="mod">
          <ac:chgData name="Robin TEYSSIER" userId="d4f050d8-4fb3-4e89-afa6-481c0d0ab697" providerId="ADAL" clId="{622E43EB-4C32-4EE6-A025-80E5C0FA8A72}" dt="2023-03-16T14:49:27.755" v="464" actId="20577"/>
          <ac:spMkLst>
            <pc:docMk/>
            <pc:sldMk cId="1845950991" sldId="259"/>
            <ac:spMk id="17" creationId="{89DC4FEF-C222-4022-9EC8-D3A7D1F3882F}"/>
          </ac:spMkLst>
        </pc:spChg>
      </pc:sldChg>
      <pc:sldChg chg="addSp delSp modSp mod">
        <pc:chgData name="Robin TEYSSIER" userId="d4f050d8-4fb3-4e89-afa6-481c0d0ab697" providerId="ADAL" clId="{622E43EB-4C32-4EE6-A025-80E5C0FA8A72}" dt="2023-03-21T07:40:41.024" v="492" actId="20577"/>
        <pc:sldMkLst>
          <pc:docMk/>
          <pc:sldMk cId="1643048942" sldId="261"/>
        </pc:sldMkLst>
        <pc:spChg chg="mod">
          <ac:chgData name="Robin TEYSSIER" userId="d4f050d8-4fb3-4e89-afa6-481c0d0ab697" providerId="ADAL" clId="{622E43EB-4C32-4EE6-A025-80E5C0FA8A72}" dt="2023-03-21T07:38:24.843" v="471" actId="1037"/>
          <ac:spMkLst>
            <pc:docMk/>
            <pc:sldMk cId="1643048942" sldId="261"/>
            <ac:spMk id="7" creationId="{31091283-2C0A-4BB5-8B81-D5657F7F500D}"/>
          </ac:spMkLst>
        </pc:spChg>
        <pc:spChg chg="mod">
          <ac:chgData name="Robin TEYSSIER" userId="d4f050d8-4fb3-4e89-afa6-481c0d0ab697" providerId="ADAL" clId="{622E43EB-4C32-4EE6-A025-80E5C0FA8A72}" dt="2023-03-21T07:40:32.761" v="486" actId="20577"/>
          <ac:spMkLst>
            <pc:docMk/>
            <pc:sldMk cId="1643048942" sldId="261"/>
            <ac:spMk id="24" creationId="{B73B9963-7A55-4164-A00C-1C2E0F4E09DB}"/>
          </ac:spMkLst>
        </pc:spChg>
        <pc:spChg chg="add del mod ord">
          <ac:chgData name="Robin TEYSSIER" userId="d4f050d8-4fb3-4e89-afa6-481c0d0ab697" providerId="ADAL" clId="{622E43EB-4C32-4EE6-A025-80E5C0FA8A72}" dt="2023-03-21T07:38:48.538" v="475" actId="20577"/>
          <ac:spMkLst>
            <pc:docMk/>
            <pc:sldMk cId="1643048942" sldId="261"/>
            <ac:spMk id="29" creationId="{134BB1A3-8473-4EF4-9F25-84F06857F4C6}"/>
          </ac:spMkLst>
        </pc:spChg>
        <pc:spChg chg="mod ord">
          <ac:chgData name="Robin TEYSSIER" userId="d4f050d8-4fb3-4e89-afa6-481c0d0ab697" providerId="ADAL" clId="{622E43EB-4C32-4EE6-A025-80E5C0FA8A72}" dt="2023-03-21T07:39:14.949" v="480" actId="166"/>
          <ac:spMkLst>
            <pc:docMk/>
            <pc:sldMk cId="1643048942" sldId="261"/>
            <ac:spMk id="33" creationId="{E32D9EF1-CACE-4F72-8D4B-DF9209A7FAB0}"/>
          </ac:spMkLst>
        </pc:spChg>
        <pc:spChg chg="mod">
          <ac:chgData name="Robin TEYSSIER" userId="d4f050d8-4fb3-4e89-afa6-481c0d0ab697" providerId="ADAL" clId="{622E43EB-4C32-4EE6-A025-80E5C0FA8A72}" dt="2023-03-21T07:40:41.024" v="492" actId="20577"/>
          <ac:spMkLst>
            <pc:docMk/>
            <pc:sldMk cId="1643048942" sldId="261"/>
            <ac:spMk id="61" creationId="{A684B061-076A-4150-A258-4CEDB04DA6EB}"/>
          </ac:spMkLst>
        </pc:spChg>
        <pc:grpChg chg="mod">
          <ac:chgData name="Robin TEYSSIER" userId="d4f050d8-4fb3-4e89-afa6-481c0d0ab697" providerId="ADAL" clId="{622E43EB-4C32-4EE6-A025-80E5C0FA8A72}" dt="2023-03-21T07:38:24.843" v="471" actId="1037"/>
          <ac:grpSpMkLst>
            <pc:docMk/>
            <pc:sldMk cId="1643048942" sldId="261"/>
            <ac:grpSpMk id="62" creationId="{B83FA2C8-FD26-4F3C-8A0A-8B59349FFD01}"/>
          </ac:grpSpMkLst>
        </pc:grpChg>
      </pc:sldChg>
      <pc:sldChg chg="modSp mod">
        <pc:chgData name="Robin TEYSSIER" userId="d4f050d8-4fb3-4e89-afa6-481c0d0ab697" providerId="ADAL" clId="{622E43EB-4C32-4EE6-A025-80E5C0FA8A72}" dt="2023-03-21T15:13:39.800" v="496" actId="20577"/>
        <pc:sldMkLst>
          <pc:docMk/>
          <pc:sldMk cId="4096217205" sldId="262"/>
        </pc:sldMkLst>
        <pc:spChg chg="mod">
          <ac:chgData name="Robin TEYSSIER" userId="d4f050d8-4fb3-4e89-afa6-481c0d0ab697" providerId="ADAL" clId="{622E43EB-4C32-4EE6-A025-80E5C0FA8A72}" dt="2023-03-21T15:13:39.800" v="496" actId="20577"/>
          <ac:spMkLst>
            <pc:docMk/>
            <pc:sldMk cId="4096217205" sldId="262"/>
            <ac:spMk id="11" creationId="{FFB3AC04-985D-46E2-8FD8-147A1DB3211C}"/>
          </ac:spMkLst>
        </pc:spChg>
      </pc:sldChg>
      <pc:sldChg chg="addSp delSp modSp mod">
        <pc:chgData name="Robin TEYSSIER" userId="d4f050d8-4fb3-4e89-afa6-481c0d0ab697" providerId="ADAL" clId="{622E43EB-4C32-4EE6-A025-80E5C0FA8A72}" dt="2023-02-22T14:59:35.429" v="462" actId="207"/>
        <pc:sldMkLst>
          <pc:docMk/>
          <pc:sldMk cId="1509206709" sldId="263"/>
        </pc:sldMkLst>
        <pc:spChg chg="mod">
          <ac:chgData name="Robin TEYSSIER" userId="d4f050d8-4fb3-4e89-afa6-481c0d0ab697" providerId="ADAL" clId="{622E43EB-4C32-4EE6-A025-80E5C0FA8A72}" dt="2023-02-09T12:50:33.544" v="449" actId="20577"/>
          <ac:spMkLst>
            <pc:docMk/>
            <pc:sldMk cId="1509206709" sldId="263"/>
            <ac:spMk id="2" creationId="{0FA11671-D04B-453C-8E80-A75A49CD1478}"/>
          </ac:spMkLst>
        </pc:spChg>
        <pc:spChg chg="mod">
          <ac:chgData name="Robin TEYSSIER" userId="d4f050d8-4fb3-4e89-afa6-481c0d0ab697" providerId="ADAL" clId="{622E43EB-4C32-4EE6-A025-80E5C0FA8A72}" dt="2023-01-20T16:29:29.434" v="139" actId="1036"/>
          <ac:spMkLst>
            <pc:docMk/>
            <pc:sldMk cId="1509206709" sldId="263"/>
            <ac:spMk id="3" creationId="{8A444517-E64B-4BE7-B997-FF402AA87616}"/>
          </ac:spMkLst>
        </pc:spChg>
        <pc:spChg chg="ord">
          <ac:chgData name="Robin TEYSSIER" userId="d4f050d8-4fb3-4e89-afa6-481c0d0ab697" providerId="ADAL" clId="{622E43EB-4C32-4EE6-A025-80E5C0FA8A72}" dt="2023-02-09T12:46:59.872" v="445" actId="167"/>
          <ac:spMkLst>
            <pc:docMk/>
            <pc:sldMk cId="1509206709" sldId="263"/>
            <ac:spMk id="4" creationId="{A93BF42E-4134-4113-A9C3-2D69B95B71B2}"/>
          </ac:spMkLst>
        </pc:spChg>
        <pc:spChg chg="add mod ord">
          <ac:chgData name="Robin TEYSSIER" userId="d4f050d8-4fb3-4e89-afa6-481c0d0ab697" providerId="ADAL" clId="{622E43EB-4C32-4EE6-A025-80E5C0FA8A72}" dt="2023-02-22T14:59:35.429" v="462" actId="207"/>
          <ac:spMkLst>
            <pc:docMk/>
            <pc:sldMk cId="1509206709" sldId="263"/>
            <ac:spMk id="5" creationId="{F3DFB1FB-8533-DAA7-4CCF-8E646B1A7C73}"/>
          </ac:spMkLst>
        </pc:spChg>
        <pc:spChg chg="ord">
          <ac:chgData name="Robin TEYSSIER" userId="d4f050d8-4fb3-4e89-afa6-481c0d0ab697" providerId="ADAL" clId="{622E43EB-4C32-4EE6-A025-80E5C0FA8A72}" dt="2023-02-09T12:46:54.512" v="444" actId="167"/>
          <ac:spMkLst>
            <pc:docMk/>
            <pc:sldMk cId="1509206709" sldId="263"/>
            <ac:spMk id="6" creationId="{9C4528A5-F977-4F2B-AB1D-C573068FF02F}"/>
          </ac:spMkLst>
        </pc:spChg>
        <pc:spChg chg="add del mod">
          <ac:chgData name="Robin TEYSSIER" userId="d4f050d8-4fb3-4e89-afa6-481c0d0ab697" providerId="ADAL" clId="{622E43EB-4C32-4EE6-A025-80E5C0FA8A72}" dt="2023-01-30T09:59:17.180" v="140" actId="14100"/>
          <ac:spMkLst>
            <pc:docMk/>
            <pc:sldMk cId="1509206709" sldId="263"/>
            <ac:spMk id="11" creationId="{46DDB6B3-849D-463A-A038-13AFE3DB44C6}"/>
          </ac:spMkLst>
        </pc:spChg>
        <pc:spChg chg="mod">
          <ac:chgData name="Robin TEYSSIER" userId="d4f050d8-4fb3-4e89-afa6-481c0d0ab697" providerId="ADAL" clId="{622E43EB-4C32-4EE6-A025-80E5C0FA8A72}" dt="2023-01-20T16:29:29.434" v="139" actId="1036"/>
          <ac:spMkLst>
            <pc:docMk/>
            <pc:sldMk cId="1509206709" sldId="263"/>
            <ac:spMk id="55" creationId="{505866C6-7519-42C9-B6CB-B273F664F83C}"/>
          </ac:spMkLst>
        </pc:spChg>
        <pc:spChg chg="add del mod">
          <ac:chgData name="Robin TEYSSIER" userId="d4f050d8-4fb3-4e89-afa6-481c0d0ab697" providerId="ADAL" clId="{622E43EB-4C32-4EE6-A025-80E5C0FA8A72}" dt="2023-01-30T09:59:29.450" v="174" actId="14100"/>
          <ac:spMkLst>
            <pc:docMk/>
            <pc:sldMk cId="1509206709" sldId="263"/>
            <ac:spMk id="56" creationId="{FD43CEDC-5F0C-4D4A-A015-0BA31085B8FE}"/>
          </ac:spMkLst>
        </pc:spChg>
        <pc:spChg chg="mod">
          <ac:chgData name="Robin TEYSSIER" userId="d4f050d8-4fb3-4e89-afa6-481c0d0ab697" providerId="ADAL" clId="{622E43EB-4C32-4EE6-A025-80E5C0FA8A72}" dt="2023-01-20T16:29:29.434" v="139" actId="1036"/>
          <ac:spMkLst>
            <pc:docMk/>
            <pc:sldMk cId="1509206709" sldId="263"/>
            <ac:spMk id="57" creationId="{AA43F74C-4781-4B6F-A57D-18275C1E069D}"/>
          </ac:spMkLst>
        </pc:spChg>
        <pc:spChg chg="add del mod">
          <ac:chgData name="Robin TEYSSIER" userId="d4f050d8-4fb3-4e89-afa6-481c0d0ab697" providerId="ADAL" clId="{622E43EB-4C32-4EE6-A025-80E5C0FA8A72}" dt="2023-01-30T10:00:18.173" v="324"/>
          <ac:spMkLst>
            <pc:docMk/>
            <pc:sldMk cId="1509206709" sldId="263"/>
            <ac:spMk id="58" creationId="{2D05442E-C599-4FF7-80EF-77D000E3D2C1}"/>
          </ac:spMkLst>
        </pc:spChg>
        <pc:spChg chg="add mod">
          <ac:chgData name="Robin TEYSSIER" userId="d4f050d8-4fb3-4e89-afa6-481c0d0ab697" providerId="ADAL" clId="{622E43EB-4C32-4EE6-A025-80E5C0FA8A72}" dt="2023-01-30T10:01:01.177" v="368" actId="1037"/>
          <ac:spMkLst>
            <pc:docMk/>
            <pc:sldMk cId="1509206709" sldId="263"/>
            <ac:spMk id="59" creationId="{77A5073E-2AFF-43FD-B77F-CE4DB74837D3}"/>
          </ac:spMkLst>
        </pc:spChg>
        <pc:spChg chg="add mod">
          <ac:chgData name="Robin TEYSSIER" userId="d4f050d8-4fb3-4e89-afa6-481c0d0ab697" providerId="ADAL" clId="{622E43EB-4C32-4EE6-A025-80E5C0FA8A72}" dt="2023-01-30T10:01:11.090" v="406" actId="1036"/>
          <ac:spMkLst>
            <pc:docMk/>
            <pc:sldMk cId="1509206709" sldId="263"/>
            <ac:spMk id="60" creationId="{A1E4E5EE-B787-49CF-B753-49D901A85184}"/>
          </ac:spMkLst>
        </pc:spChg>
        <pc:spChg chg="mod">
          <ac:chgData name="Robin TEYSSIER" userId="d4f050d8-4fb3-4e89-afa6-481c0d0ab697" providerId="ADAL" clId="{622E43EB-4C32-4EE6-A025-80E5C0FA8A72}" dt="2023-01-20T16:29:29.434" v="139" actId="1036"/>
          <ac:spMkLst>
            <pc:docMk/>
            <pc:sldMk cId="1509206709" sldId="263"/>
            <ac:spMk id="106" creationId="{A675CD02-4100-4999-8F42-8C5913C40128}"/>
          </ac:spMkLst>
        </pc:spChg>
        <pc:spChg chg="mod">
          <ac:chgData name="Robin TEYSSIER" userId="d4f050d8-4fb3-4e89-afa6-481c0d0ab697" providerId="ADAL" clId="{622E43EB-4C32-4EE6-A025-80E5C0FA8A72}" dt="2023-01-20T16:29:29.434" v="139" actId="1036"/>
          <ac:spMkLst>
            <pc:docMk/>
            <pc:sldMk cId="1509206709" sldId="263"/>
            <ac:spMk id="107" creationId="{383BC9AA-4377-4196-A930-6D96FB50C9BB}"/>
          </ac:spMkLst>
        </pc:spChg>
        <pc:spChg chg="mod">
          <ac:chgData name="Robin TEYSSIER" userId="d4f050d8-4fb3-4e89-afa6-481c0d0ab697" providerId="ADAL" clId="{622E43EB-4C32-4EE6-A025-80E5C0FA8A72}" dt="2023-02-09T12:50:38.009" v="451" actId="20577"/>
          <ac:spMkLst>
            <pc:docMk/>
            <pc:sldMk cId="1509206709" sldId="263"/>
            <ac:spMk id="108" creationId="{A22AEDD0-6FAD-4090-824A-09F0E89B7202}"/>
          </ac:spMkLst>
        </pc:spChg>
        <pc:spChg chg="mod">
          <ac:chgData name="Robin TEYSSIER" userId="d4f050d8-4fb3-4e89-afa6-481c0d0ab697" providerId="ADAL" clId="{622E43EB-4C32-4EE6-A025-80E5C0FA8A72}" dt="2023-01-20T16:29:29.434" v="139" actId="1036"/>
          <ac:spMkLst>
            <pc:docMk/>
            <pc:sldMk cId="1509206709" sldId="263"/>
            <ac:spMk id="109" creationId="{B6C2C8D4-CBF6-4A9A-8644-6820B2218B0A}"/>
          </ac:spMkLst>
        </pc:spChg>
        <pc:spChg chg="add del mod">
          <ac:chgData name="Robin TEYSSIER" userId="d4f050d8-4fb3-4e89-afa6-481c0d0ab697" providerId="ADAL" clId="{622E43EB-4C32-4EE6-A025-80E5C0FA8A72}" dt="2023-02-09T12:50:54.947" v="459" actId="20577"/>
          <ac:spMkLst>
            <pc:docMk/>
            <pc:sldMk cId="1509206709" sldId="263"/>
            <ac:spMk id="110" creationId="{50B813F8-E893-4676-8212-F00734DB1447}"/>
          </ac:spMkLst>
        </pc:spChg>
        <pc:spChg chg="add del mod">
          <ac:chgData name="Robin TEYSSIER" userId="d4f050d8-4fb3-4e89-afa6-481c0d0ab697" providerId="ADAL" clId="{622E43EB-4C32-4EE6-A025-80E5C0FA8A72}" dt="2023-02-09T12:50:49.734" v="455" actId="1037"/>
          <ac:spMkLst>
            <pc:docMk/>
            <pc:sldMk cId="1509206709" sldId="263"/>
            <ac:spMk id="111" creationId="{E11230C7-E57C-472E-B6A1-C3EF3CEE0982}"/>
          </ac:spMkLst>
        </pc:spChg>
        <pc:spChg chg="del">
          <ac:chgData name="Robin TEYSSIER" userId="d4f050d8-4fb3-4e89-afa6-481c0d0ab697" providerId="ADAL" clId="{622E43EB-4C32-4EE6-A025-80E5C0FA8A72}" dt="2023-01-20T16:29:21.266" v="125" actId="478"/>
          <ac:spMkLst>
            <pc:docMk/>
            <pc:sldMk cId="1509206709" sldId="263"/>
            <ac:spMk id="112" creationId="{79B4A2E8-A733-4346-9DAD-FA119B919AEF}"/>
          </ac:spMkLst>
        </pc:spChg>
        <pc:spChg chg="del">
          <ac:chgData name="Robin TEYSSIER" userId="d4f050d8-4fb3-4e89-afa6-481c0d0ab697" providerId="ADAL" clId="{622E43EB-4C32-4EE6-A025-80E5C0FA8A72}" dt="2023-01-20T16:29:12.252" v="105" actId="478"/>
          <ac:spMkLst>
            <pc:docMk/>
            <pc:sldMk cId="1509206709" sldId="263"/>
            <ac:spMk id="113" creationId="{BC0947C6-B6B6-412B-9A3A-330B14CB256C}"/>
          </ac:spMkLst>
        </pc:spChg>
        <pc:spChg chg="del">
          <ac:chgData name="Robin TEYSSIER" userId="d4f050d8-4fb3-4e89-afa6-481c0d0ab697" providerId="ADAL" clId="{622E43EB-4C32-4EE6-A025-80E5C0FA8A72}" dt="2023-01-20T16:29:12.252" v="105" actId="478"/>
          <ac:spMkLst>
            <pc:docMk/>
            <pc:sldMk cId="1509206709" sldId="263"/>
            <ac:spMk id="114" creationId="{1BD9EF2C-485D-4FF3-96FB-DBCF2A68AA71}"/>
          </ac:spMkLst>
        </pc:spChg>
      </pc:sldChg>
      <pc:sldChg chg="delSp mod">
        <pc:chgData name="Robin TEYSSIER" userId="d4f050d8-4fb3-4e89-afa6-481c0d0ab697" providerId="ADAL" clId="{622E43EB-4C32-4EE6-A025-80E5C0FA8A72}" dt="2023-01-30T10:01:48.080" v="434" actId="478"/>
        <pc:sldMkLst>
          <pc:docMk/>
          <pc:sldMk cId="446549816" sldId="265"/>
        </pc:sldMkLst>
        <pc:spChg chg="del">
          <ac:chgData name="Robin TEYSSIER" userId="d4f050d8-4fb3-4e89-afa6-481c0d0ab697" providerId="ADAL" clId="{622E43EB-4C32-4EE6-A025-80E5C0FA8A72}" dt="2023-01-30T10:01:48.080" v="434" actId="478"/>
          <ac:spMkLst>
            <pc:docMk/>
            <pc:sldMk cId="446549816" sldId="265"/>
            <ac:spMk id="3" creationId="{68074EA1-812F-4942-9E2E-69A32FD5EBE8}"/>
          </ac:spMkLst>
        </pc:spChg>
      </pc:sldChg>
    </pc:docChg>
  </pc:docChgLst>
  <pc:docChgLst>
    <pc:chgData name="Robin TEYSSIER" userId="d4f050d8-4fb3-4e89-afa6-481c0d0ab697" providerId="ADAL" clId="{1016695C-55DC-4DA6-BAED-5E0622A1FF71}"/>
    <pc:docChg chg="undo custSel modSld">
      <pc:chgData name="Robin TEYSSIER" userId="d4f050d8-4fb3-4e89-afa6-481c0d0ab697" providerId="ADAL" clId="{1016695C-55DC-4DA6-BAED-5E0622A1FF71}" dt="2022-05-09T13:30:39.601" v="508" actId="14100"/>
      <pc:docMkLst>
        <pc:docMk/>
      </pc:docMkLst>
      <pc:sldChg chg="addSp delSp modSp mod">
        <pc:chgData name="Robin TEYSSIER" userId="d4f050d8-4fb3-4e89-afa6-481c0d0ab697" providerId="ADAL" clId="{1016695C-55DC-4DA6-BAED-5E0622A1FF71}" dt="2022-05-05T13:30:06.691" v="423" actId="478"/>
        <pc:sldMkLst>
          <pc:docMk/>
          <pc:sldMk cId="1754464952" sldId="256"/>
        </pc:sldMkLst>
        <pc:spChg chg="add del mod">
          <ac:chgData name="Robin TEYSSIER" userId="d4f050d8-4fb3-4e89-afa6-481c0d0ab697" providerId="ADAL" clId="{1016695C-55DC-4DA6-BAED-5E0622A1FF71}" dt="2022-05-04T14:46:23.168" v="406" actId="478"/>
          <ac:spMkLst>
            <pc:docMk/>
            <pc:sldMk cId="1754464952" sldId="256"/>
            <ac:spMk id="5" creationId="{DFB90478-A545-4819-B51A-F1FFACE67437}"/>
          </ac:spMkLst>
        </pc:spChg>
        <pc:spChg chg="add del">
          <ac:chgData name="Robin TEYSSIER" userId="d4f050d8-4fb3-4e89-afa6-481c0d0ab697" providerId="ADAL" clId="{1016695C-55DC-4DA6-BAED-5E0622A1FF71}" dt="2022-05-04T14:09:46.578" v="387" actId="478"/>
          <ac:spMkLst>
            <pc:docMk/>
            <pc:sldMk cId="1754464952" sldId="256"/>
            <ac:spMk id="7" creationId="{5842946D-0987-47AC-85CB-F70606936954}"/>
          </ac:spMkLst>
        </pc:spChg>
        <pc:spChg chg="del">
          <ac:chgData name="Robin TEYSSIER" userId="d4f050d8-4fb3-4e89-afa6-481c0d0ab697" providerId="ADAL" clId="{1016695C-55DC-4DA6-BAED-5E0622A1FF71}" dt="2022-05-04T14:09:43.459" v="384" actId="478"/>
          <ac:spMkLst>
            <pc:docMk/>
            <pc:sldMk cId="1754464952" sldId="256"/>
            <ac:spMk id="14" creationId="{D4F0D112-2FB2-4EF3-85E2-1EE42821A74A}"/>
          </ac:spMkLst>
        </pc:spChg>
        <pc:spChg chg="del">
          <ac:chgData name="Robin TEYSSIER" userId="d4f050d8-4fb3-4e89-afa6-481c0d0ab697" providerId="ADAL" clId="{1016695C-55DC-4DA6-BAED-5E0622A1FF71}" dt="2022-05-04T14:09:52.158" v="388" actId="478"/>
          <ac:spMkLst>
            <pc:docMk/>
            <pc:sldMk cId="1754464952" sldId="256"/>
            <ac:spMk id="15" creationId="{96E2FEDD-4628-4EFC-A00B-401463467390}"/>
          </ac:spMkLst>
        </pc:spChg>
        <pc:spChg chg="add mod">
          <ac:chgData name="Robin TEYSSIER" userId="d4f050d8-4fb3-4e89-afa6-481c0d0ab697" providerId="ADAL" clId="{1016695C-55DC-4DA6-BAED-5E0622A1FF71}" dt="2022-05-04T14:47:46.235" v="419" actId="164"/>
          <ac:spMkLst>
            <pc:docMk/>
            <pc:sldMk cId="1754464952" sldId="256"/>
            <ac:spMk id="15" creationId="{999191A8-D861-4AFB-A311-27DC92D6F691}"/>
          </ac:spMkLst>
        </pc:spChg>
        <pc:spChg chg="del mod">
          <ac:chgData name="Robin TEYSSIER" userId="d4f050d8-4fb3-4e89-afa6-481c0d0ab697" providerId="ADAL" clId="{1016695C-55DC-4DA6-BAED-5E0622A1FF71}" dt="2022-05-04T14:09:52.158" v="388" actId="478"/>
          <ac:spMkLst>
            <pc:docMk/>
            <pc:sldMk cId="1754464952" sldId="256"/>
            <ac:spMk id="25" creationId="{9ABCF037-8147-42A7-BC75-603839CE3CB2}"/>
          </ac:spMkLst>
        </pc:spChg>
        <pc:spChg chg="del">
          <ac:chgData name="Robin TEYSSIER" userId="d4f050d8-4fb3-4e89-afa6-481c0d0ab697" providerId="ADAL" clId="{1016695C-55DC-4DA6-BAED-5E0622A1FF71}" dt="2022-05-04T14:09:52.158" v="388" actId="478"/>
          <ac:spMkLst>
            <pc:docMk/>
            <pc:sldMk cId="1754464952" sldId="256"/>
            <ac:spMk id="26" creationId="{8E310922-9E73-427C-92D5-8720B162B8D8}"/>
          </ac:spMkLst>
        </pc:spChg>
        <pc:spChg chg="mod">
          <ac:chgData name="Robin TEYSSIER" userId="d4f050d8-4fb3-4e89-afa6-481c0d0ab697" providerId="ADAL" clId="{1016695C-55DC-4DA6-BAED-5E0622A1FF71}" dt="2022-04-26T07:49:28.968" v="18" actId="1037"/>
          <ac:spMkLst>
            <pc:docMk/>
            <pc:sldMk cId="1754464952" sldId="256"/>
            <ac:spMk id="31" creationId="{3043AA40-8410-4FD9-855C-DD2A879863AD}"/>
          </ac:spMkLst>
        </pc:spChg>
        <pc:spChg chg="mod">
          <ac:chgData name="Robin TEYSSIER" userId="d4f050d8-4fb3-4e89-afa6-481c0d0ab697" providerId="ADAL" clId="{1016695C-55DC-4DA6-BAED-5E0622A1FF71}" dt="2022-04-26T07:49:28.968" v="18" actId="1037"/>
          <ac:spMkLst>
            <pc:docMk/>
            <pc:sldMk cId="1754464952" sldId="256"/>
            <ac:spMk id="32" creationId="{1BC653BC-C16E-432A-850F-8323C13763E7}"/>
          </ac:spMkLst>
        </pc:spChg>
        <pc:grpChg chg="add del mod">
          <ac:chgData name="Robin TEYSSIER" userId="d4f050d8-4fb3-4e89-afa6-481c0d0ab697" providerId="ADAL" clId="{1016695C-55DC-4DA6-BAED-5E0622A1FF71}" dt="2022-05-05T13:30:06.691" v="423" actId="478"/>
          <ac:grpSpMkLst>
            <pc:docMk/>
            <pc:sldMk cId="1754464952" sldId="256"/>
            <ac:grpSpMk id="17" creationId="{491947AB-408A-46AE-8871-5761FC29EE9C}"/>
          </ac:grpSpMkLst>
        </pc:grpChg>
        <pc:picChg chg="add del mod ord">
          <ac:chgData name="Robin TEYSSIER" userId="d4f050d8-4fb3-4e89-afa6-481c0d0ab697" providerId="ADAL" clId="{1016695C-55DC-4DA6-BAED-5E0622A1FF71}" dt="2022-05-04T14:46:23.168" v="406" actId="478"/>
          <ac:picMkLst>
            <pc:docMk/>
            <pc:sldMk cId="1754464952" sldId="256"/>
            <ac:picMk id="3" creationId="{08973A2E-869B-4D0E-9750-BD7FBDB09CA8}"/>
          </ac:picMkLst>
        </pc:picChg>
        <pc:picChg chg="mod">
          <ac:chgData name="Robin TEYSSIER" userId="d4f050d8-4fb3-4e89-afa6-481c0d0ab697" providerId="ADAL" clId="{1016695C-55DC-4DA6-BAED-5E0622A1FF71}" dt="2022-04-29T13:54:56.633" v="178" actId="1076"/>
          <ac:picMkLst>
            <pc:docMk/>
            <pc:sldMk cId="1754464952" sldId="256"/>
            <ac:picMk id="10" creationId="{6E797F11-8A18-4A30-A81D-0A5563CB0162}"/>
          </ac:picMkLst>
        </pc:picChg>
        <pc:picChg chg="add mod ord">
          <ac:chgData name="Robin TEYSSIER" userId="d4f050d8-4fb3-4e89-afa6-481c0d0ab697" providerId="ADAL" clId="{1016695C-55DC-4DA6-BAED-5E0622A1FF71}" dt="2022-05-04T14:47:46.235" v="419" actId="164"/>
          <ac:picMkLst>
            <pc:docMk/>
            <pc:sldMk cId="1754464952" sldId="256"/>
            <ac:picMk id="14" creationId="{8903C319-31B7-4CDC-B29D-491D8BEF2987}"/>
          </ac:picMkLst>
        </pc:picChg>
      </pc:sldChg>
      <pc:sldChg chg="addSp delSp modSp mod">
        <pc:chgData name="Robin TEYSSIER" userId="d4f050d8-4fb3-4e89-afa6-481c0d0ab697" providerId="ADAL" clId="{1016695C-55DC-4DA6-BAED-5E0622A1FF71}" dt="2022-04-27T09:13:03.483" v="109"/>
        <pc:sldMkLst>
          <pc:docMk/>
          <pc:sldMk cId="559871466" sldId="258"/>
        </pc:sldMkLst>
        <pc:spChg chg="add mod">
          <ac:chgData name="Robin TEYSSIER" userId="d4f050d8-4fb3-4e89-afa6-481c0d0ab697" providerId="ADAL" clId="{1016695C-55DC-4DA6-BAED-5E0622A1FF71}" dt="2022-04-27T09:13:03.483" v="109"/>
          <ac:spMkLst>
            <pc:docMk/>
            <pc:sldMk cId="559871466" sldId="258"/>
            <ac:spMk id="32" creationId="{E2B54F50-9478-45D9-9E9F-1B98F1F13A75}"/>
          </ac:spMkLst>
        </pc:spChg>
        <pc:spChg chg="add mod">
          <ac:chgData name="Robin TEYSSIER" userId="d4f050d8-4fb3-4e89-afa6-481c0d0ab697" providerId="ADAL" clId="{1016695C-55DC-4DA6-BAED-5E0622A1FF71}" dt="2022-04-27T09:13:03.483" v="109"/>
          <ac:spMkLst>
            <pc:docMk/>
            <pc:sldMk cId="559871466" sldId="258"/>
            <ac:spMk id="33" creationId="{C38F4764-11DE-42B3-821B-9957DB171582}"/>
          </ac:spMkLst>
        </pc:spChg>
        <pc:spChg chg="add mod">
          <ac:chgData name="Robin TEYSSIER" userId="d4f050d8-4fb3-4e89-afa6-481c0d0ab697" providerId="ADAL" clId="{1016695C-55DC-4DA6-BAED-5E0622A1FF71}" dt="2022-04-27T09:13:03.483" v="109"/>
          <ac:spMkLst>
            <pc:docMk/>
            <pc:sldMk cId="559871466" sldId="258"/>
            <ac:spMk id="34" creationId="{15385F0B-7074-45AA-B9BB-7B58FCE4C0E8}"/>
          </ac:spMkLst>
        </pc:spChg>
        <pc:spChg chg="del">
          <ac:chgData name="Robin TEYSSIER" userId="d4f050d8-4fb3-4e89-afa6-481c0d0ab697" providerId="ADAL" clId="{1016695C-55DC-4DA6-BAED-5E0622A1FF71}" dt="2022-04-27T09:13:03.055" v="108" actId="478"/>
          <ac:spMkLst>
            <pc:docMk/>
            <pc:sldMk cId="559871466" sldId="258"/>
            <ac:spMk id="35" creationId="{1FD4A384-2DE7-4410-A92E-C085B4B505C4}"/>
          </ac:spMkLst>
        </pc:spChg>
      </pc:sldChg>
      <pc:sldChg chg="addSp delSp modSp mod">
        <pc:chgData name="Robin TEYSSIER" userId="d4f050d8-4fb3-4e89-afa6-481c0d0ab697" providerId="ADAL" clId="{1016695C-55DC-4DA6-BAED-5E0622A1FF71}" dt="2022-04-29T12:45:16.477" v="110" actId="478"/>
        <pc:sldMkLst>
          <pc:docMk/>
          <pc:sldMk cId="1845950991" sldId="259"/>
        </pc:sldMkLst>
        <pc:spChg chg="mod">
          <ac:chgData name="Robin TEYSSIER" userId="d4f050d8-4fb3-4e89-afa6-481c0d0ab697" providerId="ADAL" clId="{1016695C-55DC-4DA6-BAED-5E0622A1FF71}" dt="2022-04-25T09:18:30.106" v="3" actId="12788"/>
          <ac:spMkLst>
            <pc:docMk/>
            <pc:sldMk cId="1845950991" sldId="259"/>
            <ac:spMk id="6" creationId="{EFBEA89B-D2C8-41DF-AAE5-1E0E943D1607}"/>
          </ac:spMkLst>
        </pc:spChg>
        <pc:spChg chg="mod ord">
          <ac:chgData name="Robin TEYSSIER" userId="d4f050d8-4fb3-4e89-afa6-481c0d0ab697" providerId="ADAL" clId="{1016695C-55DC-4DA6-BAED-5E0622A1FF71}" dt="2022-04-27T09:12:51.412" v="107" actId="1076"/>
          <ac:spMkLst>
            <pc:docMk/>
            <pc:sldMk cId="1845950991" sldId="259"/>
            <ac:spMk id="10" creationId="{2A24BFD9-29AF-4699-978C-E014B0FDBA25}"/>
          </ac:spMkLst>
        </pc:spChg>
        <pc:spChg chg="mod">
          <ac:chgData name="Robin TEYSSIER" userId="d4f050d8-4fb3-4e89-afa6-481c0d0ab697" providerId="ADAL" clId="{1016695C-55DC-4DA6-BAED-5E0622A1FF71}" dt="2022-04-27T08:57:49.056" v="63" actId="1076"/>
          <ac:spMkLst>
            <pc:docMk/>
            <pc:sldMk cId="1845950991" sldId="259"/>
            <ac:spMk id="18" creationId="{B7035577-F3D5-4F51-B63E-69AE61D37818}"/>
          </ac:spMkLst>
        </pc:spChg>
        <pc:spChg chg="add mod">
          <ac:chgData name="Robin TEYSSIER" userId="d4f050d8-4fb3-4e89-afa6-481c0d0ab697" providerId="ADAL" clId="{1016695C-55DC-4DA6-BAED-5E0622A1FF71}" dt="2022-04-27T09:12:51.412" v="107" actId="1076"/>
          <ac:spMkLst>
            <pc:docMk/>
            <pc:sldMk cId="1845950991" sldId="259"/>
            <ac:spMk id="29" creationId="{D56737A4-667B-4C3B-9129-D6CEBEB16697}"/>
          </ac:spMkLst>
        </pc:spChg>
        <pc:spChg chg="add mod">
          <ac:chgData name="Robin TEYSSIER" userId="d4f050d8-4fb3-4e89-afa6-481c0d0ab697" providerId="ADAL" clId="{1016695C-55DC-4DA6-BAED-5E0622A1FF71}" dt="2022-04-27T09:12:51.412" v="107" actId="1076"/>
          <ac:spMkLst>
            <pc:docMk/>
            <pc:sldMk cId="1845950991" sldId="259"/>
            <ac:spMk id="30" creationId="{4DF78605-E51A-44D9-932C-9B65CBC3892E}"/>
          </ac:spMkLst>
        </pc:spChg>
        <pc:spChg chg="add del mod">
          <ac:chgData name="Robin TEYSSIER" userId="d4f050d8-4fb3-4e89-afa6-481c0d0ab697" providerId="ADAL" clId="{1016695C-55DC-4DA6-BAED-5E0622A1FF71}" dt="2022-04-29T12:45:16.477" v="110" actId="478"/>
          <ac:spMkLst>
            <pc:docMk/>
            <pc:sldMk cId="1845950991" sldId="259"/>
            <ac:spMk id="31" creationId="{B502F1B1-36A7-49E4-A9B2-BD14AD1EB3F1}"/>
          </ac:spMkLst>
        </pc:spChg>
        <pc:grpChg chg="del">
          <ac:chgData name="Robin TEYSSIER" userId="d4f050d8-4fb3-4e89-afa6-481c0d0ab697" providerId="ADAL" clId="{1016695C-55DC-4DA6-BAED-5E0622A1FF71}" dt="2022-04-27T08:51:45.453" v="22" actId="478"/>
          <ac:grpSpMkLst>
            <pc:docMk/>
            <pc:sldMk cId="1845950991" sldId="259"/>
            <ac:grpSpMk id="13" creationId="{C230AF0C-BB1B-4A79-AA1D-410396555C08}"/>
          </ac:grpSpMkLst>
        </pc:grpChg>
        <pc:picChg chg="mod">
          <ac:chgData name="Robin TEYSSIER" userId="d4f050d8-4fb3-4e89-afa6-481c0d0ab697" providerId="ADAL" clId="{1016695C-55DC-4DA6-BAED-5E0622A1FF71}" dt="2022-04-27T08:54:44.093" v="53" actId="1076"/>
          <ac:picMkLst>
            <pc:docMk/>
            <pc:sldMk cId="1845950991" sldId="259"/>
            <ac:picMk id="25" creationId="{B254B1D5-06AB-4A4C-94A1-3BC8DC785A54}"/>
          </ac:picMkLst>
        </pc:picChg>
        <pc:picChg chg="mod">
          <ac:chgData name="Robin TEYSSIER" userId="d4f050d8-4fb3-4e89-afa6-481c0d0ab697" providerId="ADAL" clId="{1016695C-55DC-4DA6-BAED-5E0622A1FF71}" dt="2022-04-25T10:21:07.848" v="8" actId="1076"/>
          <ac:picMkLst>
            <pc:docMk/>
            <pc:sldMk cId="1845950991" sldId="259"/>
            <ac:picMk id="26" creationId="{2BE15D08-ADA0-4D07-AE8B-A4F48CFBB45D}"/>
          </ac:picMkLst>
        </pc:picChg>
        <pc:picChg chg="add mod">
          <ac:chgData name="Robin TEYSSIER" userId="d4f050d8-4fb3-4e89-afa6-481c0d0ab697" providerId="ADAL" clId="{1016695C-55DC-4DA6-BAED-5E0622A1FF71}" dt="2022-04-27T08:54:53.774" v="61" actId="1035"/>
          <ac:picMkLst>
            <pc:docMk/>
            <pc:sldMk cId="1845950991" sldId="259"/>
            <ac:picMk id="27" creationId="{94856B36-8B12-4BBD-ABF8-FD6289737407}"/>
          </ac:picMkLst>
        </pc:picChg>
        <pc:picChg chg="add mod">
          <ac:chgData name="Robin TEYSSIER" userId="d4f050d8-4fb3-4e89-afa6-481c0d0ab697" providerId="ADAL" clId="{1016695C-55DC-4DA6-BAED-5E0622A1FF71}" dt="2022-04-27T08:54:38.109" v="52" actId="1076"/>
          <ac:picMkLst>
            <pc:docMk/>
            <pc:sldMk cId="1845950991" sldId="259"/>
            <ac:picMk id="28" creationId="{803CBE41-4E64-4987-AC0E-3EA2339C9BDA}"/>
          </ac:picMkLst>
        </pc:picChg>
      </pc:sldChg>
      <pc:sldChg chg="addSp modSp mod">
        <pc:chgData name="Robin TEYSSIER" userId="d4f050d8-4fb3-4e89-afa6-481c0d0ab697" providerId="ADAL" clId="{1016695C-55DC-4DA6-BAED-5E0622A1FF71}" dt="2022-05-09T13:29:37.296" v="481" actId="404"/>
        <pc:sldMkLst>
          <pc:docMk/>
          <pc:sldMk cId="1643048942" sldId="261"/>
        </pc:sldMkLst>
        <pc:spChg chg="mod">
          <ac:chgData name="Robin TEYSSIER" userId="d4f050d8-4fb3-4e89-afa6-481c0d0ab697" providerId="ADAL" clId="{1016695C-55DC-4DA6-BAED-5E0622A1FF71}" dt="2022-04-25T09:18:47.243" v="6" actId="12788"/>
          <ac:spMkLst>
            <pc:docMk/>
            <pc:sldMk cId="1643048942" sldId="261"/>
            <ac:spMk id="6" creationId="{7AA1E554-EF9A-4846-9AE9-3BF899909503}"/>
          </ac:spMkLst>
        </pc:spChg>
        <pc:spChg chg="mod">
          <ac:chgData name="Robin TEYSSIER" userId="d4f050d8-4fb3-4e89-afa6-481c0d0ab697" providerId="ADAL" clId="{1016695C-55DC-4DA6-BAED-5E0622A1FF71}" dt="2022-05-09T13:29:15.937" v="468" actId="404"/>
          <ac:spMkLst>
            <pc:docMk/>
            <pc:sldMk cId="1643048942" sldId="261"/>
            <ac:spMk id="24" creationId="{B73B9963-7A55-4164-A00C-1C2E0F4E09DB}"/>
          </ac:spMkLst>
        </pc:spChg>
        <pc:spChg chg="mod">
          <ac:chgData name="Robin TEYSSIER" userId="d4f050d8-4fb3-4e89-afa6-481c0d0ab697" providerId="ADAL" clId="{1016695C-55DC-4DA6-BAED-5E0622A1FF71}" dt="2022-05-09T13:29:29.791" v="470" actId="14100"/>
          <ac:spMkLst>
            <pc:docMk/>
            <pc:sldMk cId="1643048942" sldId="261"/>
            <ac:spMk id="27" creationId="{D8DC8D31-89AC-408D-9F45-20CA3A08026D}"/>
          </ac:spMkLst>
        </pc:spChg>
        <pc:spChg chg="mod">
          <ac:chgData name="Robin TEYSSIER" userId="d4f050d8-4fb3-4e89-afa6-481c0d0ab697" providerId="ADAL" clId="{1016695C-55DC-4DA6-BAED-5E0622A1FF71}" dt="2022-05-09T13:29:29.791" v="470" actId="14100"/>
          <ac:spMkLst>
            <pc:docMk/>
            <pc:sldMk cId="1643048942" sldId="261"/>
            <ac:spMk id="28" creationId="{A77FDB31-E12C-433C-ABA2-E015D29DC6C7}"/>
          </ac:spMkLst>
        </pc:spChg>
        <pc:spChg chg="mod">
          <ac:chgData name="Robin TEYSSIER" userId="d4f050d8-4fb3-4e89-afa6-481c0d0ab697" providerId="ADAL" clId="{1016695C-55DC-4DA6-BAED-5E0622A1FF71}" dt="2022-04-29T15:41:40.937" v="368" actId="1038"/>
          <ac:spMkLst>
            <pc:docMk/>
            <pc:sldMk cId="1643048942" sldId="261"/>
            <ac:spMk id="29" creationId="{134BB1A3-8473-4EF4-9F25-84F06857F4C6}"/>
          </ac:spMkLst>
        </pc:spChg>
        <pc:spChg chg="mod">
          <ac:chgData name="Robin TEYSSIER" userId="d4f050d8-4fb3-4e89-afa6-481c0d0ab697" providerId="ADAL" clId="{1016695C-55DC-4DA6-BAED-5E0622A1FF71}" dt="2022-05-09T13:29:20.705" v="469" actId="404"/>
          <ac:spMkLst>
            <pc:docMk/>
            <pc:sldMk cId="1643048942" sldId="261"/>
            <ac:spMk id="30" creationId="{EE506CDA-4B52-4857-BE56-F042C90C03E1}"/>
          </ac:spMkLst>
        </pc:spChg>
        <pc:spChg chg="mod">
          <ac:chgData name="Robin TEYSSIER" userId="d4f050d8-4fb3-4e89-afa6-481c0d0ab697" providerId="ADAL" clId="{1016695C-55DC-4DA6-BAED-5E0622A1FF71}" dt="2022-04-29T15:41:40.937" v="368" actId="1038"/>
          <ac:spMkLst>
            <pc:docMk/>
            <pc:sldMk cId="1643048942" sldId="261"/>
            <ac:spMk id="33" creationId="{E32D9EF1-CACE-4F72-8D4B-DF9209A7FAB0}"/>
          </ac:spMkLst>
        </pc:spChg>
        <pc:spChg chg="mod">
          <ac:chgData name="Robin TEYSSIER" userId="d4f050d8-4fb3-4e89-afa6-481c0d0ab697" providerId="ADAL" clId="{1016695C-55DC-4DA6-BAED-5E0622A1FF71}" dt="2022-05-09T13:29:37.296" v="481" actId="404"/>
          <ac:spMkLst>
            <pc:docMk/>
            <pc:sldMk cId="1643048942" sldId="261"/>
            <ac:spMk id="61" creationId="{A684B061-076A-4150-A258-4CEDB04DA6EB}"/>
          </ac:spMkLst>
        </pc:spChg>
        <pc:spChg chg="mod">
          <ac:chgData name="Robin TEYSSIER" userId="d4f050d8-4fb3-4e89-afa6-481c0d0ab697" providerId="ADAL" clId="{1016695C-55DC-4DA6-BAED-5E0622A1FF71}" dt="2022-04-29T15:42:06.501" v="379"/>
          <ac:spMkLst>
            <pc:docMk/>
            <pc:sldMk cId="1643048942" sldId="261"/>
            <ac:spMk id="63" creationId="{5E72E4A9-2668-41DE-8BAD-BA98FBE44997}"/>
          </ac:spMkLst>
        </pc:spChg>
        <pc:spChg chg="mod">
          <ac:chgData name="Robin TEYSSIER" userId="d4f050d8-4fb3-4e89-afa6-481c0d0ab697" providerId="ADAL" clId="{1016695C-55DC-4DA6-BAED-5E0622A1FF71}" dt="2022-04-29T15:42:06.501" v="379"/>
          <ac:spMkLst>
            <pc:docMk/>
            <pc:sldMk cId="1643048942" sldId="261"/>
            <ac:spMk id="64" creationId="{9802B5E7-0EA0-417E-A864-873DBE22ECD2}"/>
          </ac:spMkLst>
        </pc:spChg>
        <pc:spChg chg="mod">
          <ac:chgData name="Robin TEYSSIER" userId="d4f050d8-4fb3-4e89-afa6-481c0d0ab697" providerId="ADAL" clId="{1016695C-55DC-4DA6-BAED-5E0622A1FF71}" dt="2022-04-29T15:42:06.501" v="379"/>
          <ac:spMkLst>
            <pc:docMk/>
            <pc:sldMk cId="1643048942" sldId="261"/>
            <ac:spMk id="66" creationId="{7FDCBB6F-9A3B-4190-92DC-4599B3D8BB7F}"/>
          </ac:spMkLst>
        </pc:spChg>
        <pc:spChg chg="mod">
          <ac:chgData name="Robin TEYSSIER" userId="d4f050d8-4fb3-4e89-afa6-481c0d0ab697" providerId="ADAL" clId="{1016695C-55DC-4DA6-BAED-5E0622A1FF71}" dt="2022-04-29T15:42:06.501" v="379"/>
          <ac:spMkLst>
            <pc:docMk/>
            <pc:sldMk cId="1643048942" sldId="261"/>
            <ac:spMk id="67" creationId="{5CEC04D9-0B65-4B73-A784-2401254A5C7F}"/>
          </ac:spMkLst>
        </pc:spChg>
        <pc:grpChg chg="add mod">
          <ac:chgData name="Robin TEYSSIER" userId="d4f050d8-4fb3-4e89-afa6-481c0d0ab697" providerId="ADAL" clId="{1016695C-55DC-4DA6-BAED-5E0622A1FF71}" dt="2022-04-29T15:42:06.501" v="379"/>
          <ac:grpSpMkLst>
            <pc:docMk/>
            <pc:sldMk cId="1643048942" sldId="261"/>
            <ac:grpSpMk id="62" creationId="{B83FA2C8-FD26-4F3C-8A0A-8B59349FFD01}"/>
          </ac:grpSpMkLst>
        </pc:grpChg>
        <pc:picChg chg="mod">
          <ac:chgData name="Robin TEYSSIER" userId="d4f050d8-4fb3-4e89-afa6-481c0d0ab697" providerId="ADAL" clId="{1016695C-55DC-4DA6-BAED-5E0622A1FF71}" dt="2022-04-29T15:52:02.472" v="380"/>
          <ac:picMkLst>
            <pc:docMk/>
            <pc:sldMk cId="1643048942" sldId="261"/>
            <ac:picMk id="65" creationId="{7DA1C62B-26F8-473B-BBA4-EDBBB17E8B98}"/>
          </ac:picMkLst>
        </pc:picChg>
      </pc:sldChg>
      <pc:sldChg chg="addSp delSp modSp mod">
        <pc:chgData name="Robin TEYSSIER" userId="d4f050d8-4fb3-4e89-afa6-481c0d0ab697" providerId="ADAL" clId="{1016695C-55DC-4DA6-BAED-5E0622A1FF71}" dt="2022-05-09T13:30:39.601" v="508" actId="14100"/>
        <pc:sldMkLst>
          <pc:docMk/>
          <pc:sldMk cId="4096217205" sldId="262"/>
        </pc:sldMkLst>
        <pc:spChg chg="mod">
          <ac:chgData name="Robin TEYSSIER" userId="d4f050d8-4fb3-4e89-afa6-481c0d0ab697" providerId="ADAL" clId="{1016695C-55DC-4DA6-BAED-5E0622A1FF71}" dt="2022-04-25T09:18:06.018" v="1" actId="12788"/>
          <ac:spMkLst>
            <pc:docMk/>
            <pc:sldMk cId="4096217205" sldId="262"/>
            <ac:spMk id="6" creationId="{7AA1E554-EF9A-4846-9AE9-3BF899909503}"/>
          </ac:spMkLst>
        </pc:spChg>
        <pc:spChg chg="mod">
          <ac:chgData name="Robin TEYSSIER" userId="d4f050d8-4fb3-4e89-afa6-481c0d0ab697" providerId="ADAL" clId="{1016695C-55DC-4DA6-BAED-5E0622A1FF71}" dt="2022-05-09T13:30:39.601" v="508" actId="14100"/>
          <ac:spMkLst>
            <pc:docMk/>
            <pc:sldMk cId="4096217205" sldId="262"/>
            <ac:spMk id="11" creationId="{FFB3AC04-985D-46E2-8FD8-147A1DB3211C}"/>
          </ac:spMkLst>
        </pc:spChg>
        <pc:spChg chg="add mod ord">
          <ac:chgData name="Robin TEYSSIER" userId="d4f050d8-4fb3-4e89-afa6-481c0d0ab697" providerId="ADAL" clId="{1016695C-55DC-4DA6-BAED-5E0622A1FF71}" dt="2022-04-29T15:41:20.823" v="319" actId="164"/>
          <ac:spMkLst>
            <pc:docMk/>
            <pc:sldMk cId="4096217205" sldId="262"/>
            <ac:spMk id="12" creationId="{EB86F50A-92F3-4632-A1AC-00F73CB4EBC6}"/>
          </ac:spMkLst>
        </pc:spChg>
        <pc:spChg chg="add mod ord">
          <ac:chgData name="Robin TEYSSIER" userId="d4f050d8-4fb3-4e89-afa6-481c0d0ab697" providerId="ADAL" clId="{1016695C-55DC-4DA6-BAED-5E0622A1FF71}" dt="2022-04-29T15:41:20.823" v="319" actId="164"/>
          <ac:spMkLst>
            <pc:docMk/>
            <pc:sldMk cId="4096217205" sldId="262"/>
            <ac:spMk id="13" creationId="{8CF8A7CD-DD3B-4860-8AD2-97E42DD53B2D}"/>
          </ac:spMkLst>
        </pc:spChg>
        <pc:spChg chg="add mod ord">
          <ac:chgData name="Robin TEYSSIER" userId="d4f050d8-4fb3-4e89-afa6-481c0d0ab697" providerId="ADAL" clId="{1016695C-55DC-4DA6-BAED-5E0622A1FF71}" dt="2022-04-29T15:41:20.823" v="319" actId="164"/>
          <ac:spMkLst>
            <pc:docMk/>
            <pc:sldMk cId="4096217205" sldId="262"/>
            <ac:spMk id="14" creationId="{7B86D9A3-61E1-476F-8739-A472612E3B15}"/>
          </ac:spMkLst>
        </pc:spChg>
        <pc:spChg chg="mod">
          <ac:chgData name="Robin TEYSSIER" userId="d4f050d8-4fb3-4e89-afa6-481c0d0ab697" providerId="ADAL" clId="{1016695C-55DC-4DA6-BAED-5E0622A1FF71}" dt="2022-05-09T13:30:25.064" v="496" actId="14100"/>
          <ac:spMkLst>
            <pc:docMk/>
            <pc:sldMk cId="4096217205" sldId="262"/>
            <ac:spMk id="24" creationId="{B73B9963-7A55-4164-A00C-1C2E0F4E09DB}"/>
          </ac:spMkLst>
        </pc:spChg>
        <pc:spChg chg="mod">
          <ac:chgData name="Robin TEYSSIER" userId="d4f050d8-4fb3-4e89-afa6-481c0d0ab697" providerId="ADAL" clId="{1016695C-55DC-4DA6-BAED-5E0622A1FF71}" dt="2022-04-29T13:54:35.134" v="176" actId="1037"/>
          <ac:spMkLst>
            <pc:docMk/>
            <pc:sldMk cId="4096217205" sldId="262"/>
            <ac:spMk id="27" creationId="{D8DC8D31-89AC-408D-9F45-20CA3A08026D}"/>
          </ac:spMkLst>
        </pc:spChg>
        <pc:spChg chg="mod">
          <ac:chgData name="Robin TEYSSIER" userId="d4f050d8-4fb3-4e89-afa6-481c0d0ab697" providerId="ADAL" clId="{1016695C-55DC-4DA6-BAED-5E0622A1FF71}" dt="2022-04-29T13:54:35.134" v="176" actId="1037"/>
          <ac:spMkLst>
            <pc:docMk/>
            <pc:sldMk cId="4096217205" sldId="262"/>
            <ac:spMk id="28" creationId="{A77FDB31-E12C-433C-ABA2-E015D29DC6C7}"/>
          </ac:spMkLst>
        </pc:spChg>
        <pc:spChg chg="mod">
          <ac:chgData name="Robin TEYSSIER" userId="d4f050d8-4fb3-4e89-afa6-481c0d0ab697" providerId="ADAL" clId="{1016695C-55DC-4DA6-BAED-5E0622A1FF71}" dt="2022-04-29T13:54:35.134" v="176" actId="1037"/>
          <ac:spMkLst>
            <pc:docMk/>
            <pc:sldMk cId="4096217205" sldId="262"/>
            <ac:spMk id="29" creationId="{134BB1A3-8473-4EF4-9F25-84F06857F4C6}"/>
          </ac:spMkLst>
        </pc:spChg>
        <pc:spChg chg="mod">
          <ac:chgData name="Robin TEYSSIER" userId="d4f050d8-4fb3-4e89-afa6-481c0d0ab697" providerId="ADAL" clId="{1016695C-55DC-4DA6-BAED-5E0622A1FF71}" dt="2022-04-29T13:54:35.134" v="176" actId="1037"/>
          <ac:spMkLst>
            <pc:docMk/>
            <pc:sldMk cId="4096217205" sldId="262"/>
            <ac:spMk id="30" creationId="{EE506CDA-4B52-4857-BE56-F042C90C03E1}"/>
          </ac:spMkLst>
        </pc:spChg>
        <pc:spChg chg="mod">
          <ac:chgData name="Robin TEYSSIER" userId="d4f050d8-4fb3-4e89-afa6-481c0d0ab697" providerId="ADAL" clId="{1016695C-55DC-4DA6-BAED-5E0622A1FF71}" dt="2022-04-29T13:54:35.134" v="176" actId="1037"/>
          <ac:spMkLst>
            <pc:docMk/>
            <pc:sldMk cId="4096217205" sldId="262"/>
            <ac:spMk id="33" creationId="{E32D9EF1-CACE-4F72-8D4B-DF9209A7FAB0}"/>
          </ac:spMkLst>
        </pc:spChg>
        <pc:spChg chg="add mod ord">
          <ac:chgData name="Robin TEYSSIER" userId="d4f050d8-4fb3-4e89-afa6-481c0d0ab697" providerId="ADAL" clId="{1016695C-55DC-4DA6-BAED-5E0622A1FF71}" dt="2022-04-29T15:41:20.823" v="319" actId="164"/>
          <ac:spMkLst>
            <pc:docMk/>
            <pc:sldMk cId="4096217205" sldId="262"/>
            <ac:spMk id="55" creationId="{8F8ED569-4FB5-4EBF-AF23-0EAE3C908418}"/>
          </ac:spMkLst>
        </pc:spChg>
        <pc:grpChg chg="add mod">
          <ac:chgData name="Robin TEYSSIER" userId="d4f050d8-4fb3-4e89-afa6-481c0d0ab697" providerId="ADAL" clId="{1016695C-55DC-4DA6-BAED-5E0622A1FF71}" dt="2022-04-29T15:40:12.065" v="306" actId="164"/>
          <ac:grpSpMkLst>
            <pc:docMk/>
            <pc:sldMk cId="4096217205" sldId="262"/>
            <ac:grpSpMk id="15" creationId="{BA8A287F-19FB-4A14-A138-0F30C691075A}"/>
          </ac:grpSpMkLst>
        </pc:grpChg>
        <pc:grpChg chg="add mod">
          <ac:chgData name="Robin TEYSSIER" userId="d4f050d8-4fb3-4e89-afa6-481c0d0ab697" providerId="ADAL" clId="{1016695C-55DC-4DA6-BAED-5E0622A1FF71}" dt="2022-04-29T15:41:20.823" v="319" actId="164"/>
          <ac:grpSpMkLst>
            <pc:docMk/>
            <pc:sldMk cId="4096217205" sldId="262"/>
            <ac:grpSpMk id="16" creationId="{A33F52D0-D243-4F5D-A2CA-DEF6F0AF01C8}"/>
          </ac:grpSpMkLst>
        </pc:grpChg>
        <pc:picChg chg="add del mod">
          <ac:chgData name="Robin TEYSSIER" userId="d4f050d8-4fb3-4e89-afa6-481c0d0ab697" providerId="ADAL" clId="{1016695C-55DC-4DA6-BAED-5E0622A1FF71}" dt="2022-04-29T13:55:23.724" v="182" actId="478"/>
          <ac:picMkLst>
            <pc:docMk/>
            <pc:sldMk cId="4096217205" sldId="262"/>
            <ac:picMk id="7" creationId="{C6C23734-F355-4551-AB48-FDBDB075C199}"/>
          </ac:picMkLst>
        </pc:picChg>
        <pc:picChg chg="add mod ord">
          <ac:chgData name="Robin TEYSSIER" userId="d4f050d8-4fb3-4e89-afa6-481c0d0ab697" providerId="ADAL" clId="{1016695C-55DC-4DA6-BAED-5E0622A1FF71}" dt="2022-04-29T15:52:11.610" v="381"/>
          <ac:picMkLst>
            <pc:docMk/>
            <pc:sldMk cId="4096217205" sldId="262"/>
            <ac:picMk id="9" creationId="{AFD81A7F-7901-46B9-8FCF-C04D2608E61B}"/>
          </ac:picMkLst>
        </pc:picChg>
      </pc:sldChg>
      <pc:sldChg chg="modSp mod">
        <pc:chgData name="Robin TEYSSIER" userId="d4f050d8-4fb3-4e89-afa6-481c0d0ab697" providerId="ADAL" clId="{1016695C-55DC-4DA6-BAED-5E0622A1FF71}" dt="2022-04-29T15:53:11.970" v="383"/>
        <pc:sldMkLst>
          <pc:docMk/>
          <pc:sldMk cId="1509206709" sldId="263"/>
        </pc:sldMkLst>
        <pc:spChg chg="mod">
          <ac:chgData name="Robin TEYSSIER" userId="d4f050d8-4fb3-4e89-afa6-481c0d0ab697" providerId="ADAL" clId="{1016695C-55DC-4DA6-BAED-5E0622A1FF71}" dt="2022-04-27T08:11:32.541" v="19" actId="1076"/>
          <ac:spMkLst>
            <pc:docMk/>
            <pc:sldMk cId="1509206709" sldId="263"/>
            <ac:spMk id="6" creationId="{9C4528A5-F977-4F2B-AB1D-C573068FF02F}"/>
          </ac:spMkLst>
        </pc:spChg>
        <pc:picChg chg="mod">
          <ac:chgData name="Robin TEYSSIER" userId="d4f050d8-4fb3-4e89-afa6-481c0d0ab697" providerId="ADAL" clId="{1016695C-55DC-4DA6-BAED-5E0622A1FF71}" dt="2022-04-29T15:52:40.513" v="382"/>
          <ac:picMkLst>
            <pc:docMk/>
            <pc:sldMk cId="1509206709" sldId="263"/>
            <ac:picMk id="141" creationId="{9E3D00F8-01DF-4EB7-B7CC-F97162B9C67F}"/>
          </ac:picMkLst>
        </pc:picChg>
        <pc:picChg chg="mod">
          <ac:chgData name="Robin TEYSSIER" userId="d4f050d8-4fb3-4e89-afa6-481c0d0ab697" providerId="ADAL" clId="{1016695C-55DC-4DA6-BAED-5E0622A1FF71}" dt="2022-04-29T15:53:11.970" v="383"/>
          <ac:picMkLst>
            <pc:docMk/>
            <pc:sldMk cId="1509206709" sldId="263"/>
            <ac:picMk id="142" creationId="{31685655-5754-4B92-99BA-AF703C20B945}"/>
          </ac:picMkLst>
        </pc:picChg>
      </pc:sldChg>
    </pc:docChg>
  </pc:docChgLst>
  <pc:docChgLst>
    <pc:chgData name="Robin TEYSSIER" userId="d4f050d8-4fb3-4e89-afa6-481c0d0ab697" providerId="ADAL" clId="{1CD29299-C6A3-4A2C-9E1D-B805AD5AA6CF}"/>
    <pc:docChg chg="undo custSel modSld">
      <pc:chgData name="Robin TEYSSIER" userId="d4f050d8-4fb3-4e89-afa6-481c0d0ab697" providerId="ADAL" clId="{1CD29299-C6A3-4A2C-9E1D-B805AD5AA6CF}" dt="2022-11-03T10:59:10.291" v="577" actId="20577"/>
      <pc:docMkLst>
        <pc:docMk/>
      </pc:docMkLst>
      <pc:sldChg chg="addSp delSp modSp mod">
        <pc:chgData name="Robin TEYSSIER" userId="d4f050d8-4fb3-4e89-afa6-481c0d0ab697" providerId="ADAL" clId="{1CD29299-C6A3-4A2C-9E1D-B805AD5AA6CF}" dt="2022-11-03T10:59:10.291" v="577" actId="20577"/>
        <pc:sldMkLst>
          <pc:docMk/>
          <pc:sldMk cId="1754464952" sldId="256"/>
        </pc:sldMkLst>
        <pc:spChg chg="del">
          <ac:chgData name="Robin TEYSSIER" userId="d4f050d8-4fb3-4e89-afa6-481c0d0ab697" providerId="ADAL" clId="{1CD29299-C6A3-4A2C-9E1D-B805AD5AA6CF}" dt="2022-10-26T11:50:46.319" v="206" actId="478"/>
          <ac:spMkLst>
            <pc:docMk/>
            <pc:sldMk cId="1754464952" sldId="256"/>
            <ac:spMk id="18" creationId="{10327DFA-1967-49DF-87D9-9FA484576492}"/>
          </ac:spMkLst>
        </pc:spChg>
        <pc:spChg chg="add mod">
          <ac:chgData name="Robin TEYSSIER" userId="d4f050d8-4fb3-4e89-afa6-481c0d0ab697" providerId="ADAL" clId="{1CD29299-C6A3-4A2C-9E1D-B805AD5AA6CF}" dt="2022-11-03T10:58:50.929" v="569" actId="14100"/>
          <ac:spMkLst>
            <pc:docMk/>
            <pc:sldMk cId="1754464952" sldId="256"/>
            <ac:spMk id="18" creationId="{B34B4A88-3654-45EF-BEED-BC0B381A8775}"/>
          </ac:spMkLst>
        </pc:spChg>
        <pc:spChg chg="add del mod">
          <ac:chgData name="Robin TEYSSIER" userId="d4f050d8-4fb3-4e89-afa6-481c0d0ab697" providerId="ADAL" clId="{1CD29299-C6A3-4A2C-9E1D-B805AD5AA6CF}" dt="2022-10-17T12:59:13.300" v="95" actId="478"/>
          <ac:spMkLst>
            <pc:docMk/>
            <pc:sldMk cId="1754464952" sldId="256"/>
            <ac:spMk id="18" creationId="{C8B1BE7E-5701-4184-9E91-D5DC6F62647E}"/>
          </ac:spMkLst>
        </pc:spChg>
        <pc:spChg chg="add mod">
          <ac:chgData name="Robin TEYSSIER" userId="d4f050d8-4fb3-4e89-afa6-481c0d0ab697" providerId="ADAL" clId="{1CD29299-C6A3-4A2C-9E1D-B805AD5AA6CF}" dt="2022-10-20T09:50:59.606" v="205" actId="1076"/>
          <ac:spMkLst>
            <pc:docMk/>
            <pc:sldMk cId="1754464952" sldId="256"/>
            <ac:spMk id="18" creationId="{E59F2077-40CF-4D4F-89AA-1AB2976855FA}"/>
          </ac:spMkLst>
        </pc:spChg>
        <pc:spChg chg="add del mod">
          <ac:chgData name="Robin TEYSSIER" userId="d4f050d8-4fb3-4e89-afa6-481c0d0ab697" providerId="ADAL" clId="{1CD29299-C6A3-4A2C-9E1D-B805AD5AA6CF}" dt="2022-10-27T12:49:17.432" v="430" actId="478"/>
          <ac:spMkLst>
            <pc:docMk/>
            <pc:sldMk cId="1754464952" sldId="256"/>
            <ac:spMk id="18" creationId="{F6879AF9-5DE1-4154-B89F-C4E239C8CA2B}"/>
          </ac:spMkLst>
        </pc:spChg>
        <pc:spChg chg="add del mod">
          <ac:chgData name="Robin TEYSSIER" userId="d4f050d8-4fb3-4e89-afa6-481c0d0ab697" providerId="ADAL" clId="{1CD29299-C6A3-4A2C-9E1D-B805AD5AA6CF}" dt="2022-10-27T12:49:17.432" v="430" actId="478"/>
          <ac:spMkLst>
            <pc:docMk/>
            <pc:sldMk cId="1754464952" sldId="256"/>
            <ac:spMk id="19" creationId="{535CE733-A9FC-4CCB-B7ED-63BA39460FD9}"/>
          </ac:spMkLst>
        </pc:spChg>
        <pc:spChg chg="add mod">
          <ac:chgData name="Robin TEYSSIER" userId="d4f050d8-4fb3-4e89-afa6-481c0d0ab697" providerId="ADAL" clId="{1CD29299-C6A3-4A2C-9E1D-B805AD5AA6CF}" dt="2022-10-20T09:50:59.606" v="205" actId="1076"/>
          <ac:spMkLst>
            <pc:docMk/>
            <pc:sldMk cId="1754464952" sldId="256"/>
            <ac:spMk id="19" creationId="{7BDA3A8B-BABC-477E-BB07-4710243CC20F}"/>
          </ac:spMkLst>
        </pc:spChg>
        <pc:spChg chg="add mod">
          <ac:chgData name="Robin TEYSSIER" userId="d4f050d8-4fb3-4e89-afa6-481c0d0ab697" providerId="ADAL" clId="{1CD29299-C6A3-4A2C-9E1D-B805AD5AA6CF}" dt="2022-11-03T10:58:50.929" v="569" actId="14100"/>
          <ac:spMkLst>
            <pc:docMk/>
            <pc:sldMk cId="1754464952" sldId="256"/>
            <ac:spMk id="19" creationId="{AFA2B4E6-ED3D-49B8-B518-09C6D1B4D6DE}"/>
          </ac:spMkLst>
        </pc:spChg>
        <pc:spChg chg="del">
          <ac:chgData name="Robin TEYSSIER" userId="d4f050d8-4fb3-4e89-afa6-481c0d0ab697" providerId="ADAL" clId="{1CD29299-C6A3-4A2C-9E1D-B805AD5AA6CF}" dt="2022-10-26T11:50:46.319" v="206" actId="478"/>
          <ac:spMkLst>
            <pc:docMk/>
            <pc:sldMk cId="1754464952" sldId="256"/>
            <ac:spMk id="19" creationId="{BFD8CEA4-537D-49EA-966D-CB0786E1CEB6}"/>
          </ac:spMkLst>
        </pc:spChg>
        <pc:spChg chg="add del mod">
          <ac:chgData name="Robin TEYSSIER" userId="d4f050d8-4fb3-4e89-afa6-481c0d0ab697" providerId="ADAL" clId="{1CD29299-C6A3-4A2C-9E1D-B805AD5AA6CF}" dt="2022-10-17T12:59:13.300" v="95" actId="478"/>
          <ac:spMkLst>
            <pc:docMk/>
            <pc:sldMk cId="1754464952" sldId="256"/>
            <ac:spMk id="19" creationId="{D30F04EB-27A1-4B4B-BBED-9625094C5029}"/>
          </ac:spMkLst>
        </pc:spChg>
        <pc:spChg chg="add mod">
          <ac:chgData name="Robin TEYSSIER" userId="d4f050d8-4fb3-4e89-afa6-481c0d0ab697" providerId="ADAL" clId="{1CD29299-C6A3-4A2C-9E1D-B805AD5AA6CF}" dt="2022-10-20T09:50:59.606" v="205" actId="1076"/>
          <ac:spMkLst>
            <pc:docMk/>
            <pc:sldMk cId="1754464952" sldId="256"/>
            <ac:spMk id="20" creationId="{39471FAB-D956-4EBA-8EB7-B8E5991CA60F}"/>
          </ac:spMkLst>
        </pc:spChg>
        <pc:spChg chg="add del mod">
          <ac:chgData name="Robin TEYSSIER" userId="d4f050d8-4fb3-4e89-afa6-481c0d0ab697" providerId="ADAL" clId="{1CD29299-C6A3-4A2C-9E1D-B805AD5AA6CF}" dt="2022-10-17T12:59:13.300" v="95" actId="478"/>
          <ac:spMkLst>
            <pc:docMk/>
            <pc:sldMk cId="1754464952" sldId="256"/>
            <ac:spMk id="20" creationId="{46CDE4C3-FCB4-44F5-BDE9-D8561CB9335F}"/>
          </ac:spMkLst>
        </pc:spChg>
        <pc:spChg chg="add mod">
          <ac:chgData name="Robin TEYSSIER" userId="d4f050d8-4fb3-4e89-afa6-481c0d0ab697" providerId="ADAL" clId="{1CD29299-C6A3-4A2C-9E1D-B805AD5AA6CF}" dt="2022-11-03T10:59:10.291" v="577" actId="20577"/>
          <ac:spMkLst>
            <pc:docMk/>
            <pc:sldMk cId="1754464952" sldId="256"/>
            <ac:spMk id="20" creationId="{693D5C0C-64DA-4CEF-BCE5-D76313ABF7A7}"/>
          </ac:spMkLst>
        </pc:spChg>
        <pc:spChg chg="add del mod">
          <ac:chgData name="Robin TEYSSIER" userId="d4f050d8-4fb3-4e89-afa6-481c0d0ab697" providerId="ADAL" clId="{1CD29299-C6A3-4A2C-9E1D-B805AD5AA6CF}" dt="2022-10-27T12:49:17.432" v="430" actId="478"/>
          <ac:spMkLst>
            <pc:docMk/>
            <pc:sldMk cId="1754464952" sldId="256"/>
            <ac:spMk id="20" creationId="{9FBE8EA7-0DD9-4A22-8263-E3E0A7ABD813}"/>
          </ac:spMkLst>
        </pc:spChg>
        <pc:spChg chg="del">
          <ac:chgData name="Robin TEYSSIER" userId="d4f050d8-4fb3-4e89-afa6-481c0d0ab697" providerId="ADAL" clId="{1CD29299-C6A3-4A2C-9E1D-B805AD5AA6CF}" dt="2022-10-26T11:50:46.319" v="206" actId="478"/>
          <ac:spMkLst>
            <pc:docMk/>
            <pc:sldMk cId="1754464952" sldId="256"/>
            <ac:spMk id="20" creationId="{F2541C15-FDE4-45C9-A385-29FE2E0C64BC}"/>
          </ac:spMkLst>
        </pc:spChg>
      </pc:sldChg>
      <pc:sldChg chg="modSp mod">
        <pc:chgData name="Robin TEYSSIER" userId="d4f050d8-4fb3-4e89-afa6-481c0d0ab697" providerId="ADAL" clId="{1CD29299-C6A3-4A2C-9E1D-B805AD5AA6CF}" dt="2022-10-26T11:51:00.278" v="218" actId="1037"/>
        <pc:sldMkLst>
          <pc:docMk/>
          <pc:sldMk cId="1509206709" sldId="263"/>
        </pc:sldMkLst>
        <pc:spChg chg="mod">
          <ac:chgData name="Robin TEYSSIER" userId="d4f050d8-4fb3-4e89-afa6-481c0d0ab697" providerId="ADAL" clId="{1CD29299-C6A3-4A2C-9E1D-B805AD5AA6CF}" dt="2022-10-26T11:51:00.278" v="218" actId="1037"/>
          <ac:spMkLst>
            <pc:docMk/>
            <pc:sldMk cId="1509206709" sldId="263"/>
            <ac:spMk id="2" creationId="{0FA11671-D04B-453C-8E80-A75A49CD1478}"/>
          </ac:spMkLst>
        </pc:spChg>
      </pc:sldChg>
    </pc:docChg>
  </pc:docChgLst>
  <pc:docChgLst>
    <pc:chgData name="Robin TEYSSIER" userId="d4f050d8-4fb3-4e89-afa6-481c0d0ab697" providerId="ADAL" clId="{38F4F986-C373-43D7-B90F-7DB411243D91}"/>
    <pc:docChg chg="custSel modSld">
      <pc:chgData name="Robin TEYSSIER" userId="d4f050d8-4fb3-4e89-afa6-481c0d0ab697" providerId="ADAL" clId="{38F4F986-C373-43D7-B90F-7DB411243D91}" dt="2022-11-22T10:49:58.808" v="2"/>
      <pc:docMkLst>
        <pc:docMk/>
      </pc:docMkLst>
      <pc:sldChg chg="addSp delSp modSp mod">
        <pc:chgData name="Robin TEYSSIER" userId="d4f050d8-4fb3-4e89-afa6-481c0d0ab697" providerId="ADAL" clId="{38F4F986-C373-43D7-B90F-7DB411243D91}" dt="2022-11-22T10:49:58.808" v="2"/>
        <pc:sldMkLst>
          <pc:docMk/>
          <pc:sldMk cId="1754464952" sldId="256"/>
        </pc:sldMkLst>
        <pc:spChg chg="add mod">
          <ac:chgData name="Robin TEYSSIER" userId="d4f050d8-4fb3-4e89-afa6-481c0d0ab697" providerId="ADAL" clId="{38F4F986-C373-43D7-B90F-7DB411243D91}" dt="2022-11-22T10:49:58.808" v="2"/>
          <ac:spMkLst>
            <pc:docMk/>
            <pc:sldMk cId="1754464952" sldId="256"/>
            <ac:spMk id="18" creationId="{5E0DFB2A-B960-486B-9E56-B9E55670AC8E}"/>
          </ac:spMkLst>
        </pc:spChg>
        <pc:spChg chg="del">
          <ac:chgData name="Robin TEYSSIER" userId="d4f050d8-4fb3-4e89-afa6-481c0d0ab697" providerId="ADAL" clId="{38F4F986-C373-43D7-B90F-7DB411243D91}" dt="2022-11-15T18:07:09.560" v="1" actId="478"/>
          <ac:spMkLst>
            <pc:docMk/>
            <pc:sldMk cId="1754464952" sldId="256"/>
            <ac:spMk id="18" creationId="{B34B4A88-3654-45EF-BEED-BC0B381A8775}"/>
          </ac:spMkLst>
        </pc:spChg>
        <pc:spChg chg="del">
          <ac:chgData name="Robin TEYSSIER" userId="d4f050d8-4fb3-4e89-afa6-481c0d0ab697" providerId="ADAL" clId="{38F4F986-C373-43D7-B90F-7DB411243D91}" dt="2022-11-15T18:07:09.560" v="1" actId="478"/>
          <ac:spMkLst>
            <pc:docMk/>
            <pc:sldMk cId="1754464952" sldId="256"/>
            <ac:spMk id="19" creationId="{AFA2B4E6-ED3D-49B8-B518-09C6D1B4D6DE}"/>
          </ac:spMkLst>
        </pc:spChg>
        <pc:spChg chg="add mod">
          <ac:chgData name="Robin TEYSSIER" userId="d4f050d8-4fb3-4e89-afa6-481c0d0ab697" providerId="ADAL" clId="{38F4F986-C373-43D7-B90F-7DB411243D91}" dt="2022-11-22T10:49:58.808" v="2"/>
          <ac:spMkLst>
            <pc:docMk/>
            <pc:sldMk cId="1754464952" sldId="256"/>
            <ac:spMk id="19" creationId="{B43015EA-6D62-46B0-8B96-A56FD081C7C1}"/>
          </ac:spMkLst>
        </pc:spChg>
        <pc:spChg chg="add mod">
          <ac:chgData name="Robin TEYSSIER" userId="d4f050d8-4fb3-4e89-afa6-481c0d0ab697" providerId="ADAL" clId="{38F4F986-C373-43D7-B90F-7DB411243D91}" dt="2022-11-22T10:49:58.808" v="2"/>
          <ac:spMkLst>
            <pc:docMk/>
            <pc:sldMk cId="1754464952" sldId="256"/>
            <ac:spMk id="20" creationId="{01003BF7-00BB-46EA-BB79-3264E6AFFF53}"/>
          </ac:spMkLst>
        </pc:spChg>
        <pc:spChg chg="del">
          <ac:chgData name="Robin TEYSSIER" userId="d4f050d8-4fb3-4e89-afa6-481c0d0ab697" providerId="ADAL" clId="{38F4F986-C373-43D7-B90F-7DB411243D91}" dt="2022-11-15T18:07:09.560" v="1" actId="478"/>
          <ac:spMkLst>
            <pc:docMk/>
            <pc:sldMk cId="1754464952" sldId="256"/>
            <ac:spMk id="20" creationId="{693D5C0C-64DA-4CEF-BCE5-D76313ABF7A7}"/>
          </ac:spMkLst>
        </pc:spChg>
      </pc:sldChg>
      <pc:sldChg chg="modSp mod">
        <pc:chgData name="Robin TEYSSIER" userId="d4f050d8-4fb3-4e89-afa6-481c0d0ab697" providerId="ADAL" clId="{38F4F986-C373-43D7-B90F-7DB411243D91}" dt="2022-11-15T10:47:04.827" v="0" actId="20577"/>
        <pc:sldMkLst>
          <pc:docMk/>
          <pc:sldMk cId="446549816" sldId="265"/>
        </pc:sldMkLst>
        <pc:spChg chg="mod">
          <ac:chgData name="Robin TEYSSIER" userId="d4f050d8-4fb3-4e89-afa6-481c0d0ab697" providerId="ADAL" clId="{38F4F986-C373-43D7-B90F-7DB411243D91}" dt="2022-11-15T10:47:04.827" v="0" actId="20577"/>
          <ac:spMkLst>
            <pc:docMk/>
            <pc:sldMk cId="446549816" sldId="265"/>
            <ac:spMk id="3" creationId="{68074EA1-812F-4942-9E2E-69A32FD5EB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85D6-2D82-4564-8A82-94164AA63BD5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844D1-9CB8-4F54-B5A2-EE5C5D82E9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99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Diffusion de la Vidéo VTE Vert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844D1-9CB8-4F54-B5A2-EE5C5D82E95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84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844D1-9CB8-4F54-B5A2-EE5C5D82E9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77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64424-8E3F-47AE-9B6A-3016098C5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F34928-44D7-4733-A26C-5C76AAD37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E8AC6A-4663-49F8-B28A-AB50825B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96185-A82A-405A-8FC2-45113907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0056BA-869F-4488-8D22-37E32D27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B6495-1910-480D-B643-B1513BF6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968CB0-6D84-439C-AB00-A6A383B20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1A078E-7A96-4DFF-9A7E-72D564AC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FA0CF1-01BD-4427-A765-824EFA3E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3E2734-03A1-4D26-9B0F-FE882F63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0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EF682D-CB57-4A2A-8C85-92D209F3B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91F4A8-C9AA-47D5-999B-304F7459C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8235C1-0DB0-4C71-A0CC-B62EA38F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8EE30D-2CBE-4E7C-B62B-EB7DF7BB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40664-1B6B-48E8-861A-FAA08BCA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4F923-9402-4B72-B6DC-C26B1E9D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131EFD-7199-4D49-B34C-D76B830C3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F9893-338C-46A0-BCEA-DA98AC9B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5B02C2-8904-4AF7-91A8-11394051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EB06A7-208F-4DEE-BB8E-C74982A1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11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15EE1-9DC4-4773-9902-1C66B220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1B6E9A-29B5-4BA9-942E-CEA6C59C6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F0EE33-C0EA-42E0-8A1B-D889D85B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6836A3-C614-42CB-89F8-25DA0E7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BF848C-F9AA-4FF0-8D9C-58C24ECB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48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5B4F0-D871-4EBE-85BB-A706B941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F7335-6847-4ACD-957E-3035BC219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9D7E99-F897-4EBC-93F0-1CE349BB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05E7C7-6FCA-4D19-9B63-9366093C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7B2E79-74E4-405E-92CF-02000DC0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F849DA-DFDB-4AA6-B553-06A010E3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51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BBCAC-466D-4C73-8223-D8CB19CB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51BA18-2083-4ACE-A303-6D6BBFF82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FDAD33-4C20-4877-B80D-E01A79D3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80242A-E98C-4ACC-ACC3-8F7B28DD5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DD2B9-DFA1-4B7E-ABFE-50EB8338E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A692C2-61DE-4975-92B7-85A73096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BE07E8-112A-4606-BB5C-38868B09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258704-5588-4B87-9366-E4585562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94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85506-A658-4DFD-B3D4-A32D5537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C00AA9-3AE9-4ED7-A8BF-F06DF602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F9E065-1964-400D-A4F6-73A27791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9AFCEA-0BB0-481F-BA38-1D3E28E2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10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995DC9-2248-44E1-9EED-2A22532D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A29488-3139-46EA-B441-E21D30CA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0C3B66-0A09-420E-ABF8-B1226AD3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07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639B5-3007-4AFA-B498-B18E4605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1BC59B-DE45-42D0-921C-66BA9A59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C0B4CA-62C9-48B2-A915-961213845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7AD46C-F7BA-41C8-949C-BD8D34CC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B20D8F-979B-4D4E-BE31-5CAC233B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B884C7-4A3C-4DF1-91AA-8A457F44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2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7B115-4494-44AE-8104-D52E36B7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FC2E5A-C97E-4EFB-98B0-E2B662098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9FF231-EDBB-4E8C-8380-B7523A9D6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A88094-05CD-47BB-A7F7-709CEDFF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500A4C-A1CE-41BE-87AE-4701B8BA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1E4ABC-5764-4844-9A8F-75901275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84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5533E6-7FE9-41B5-B6A2-21D62529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EEABEB-F77B-4E13-B86F-FC9D86575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EF15E2-2882-49F8-ACF4-099C045E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B16E-9A00-465E-8C1A-A56F937AAAD0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6FD69-EF22-4CD2-B833-7D8A7A592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7BF6E-24EE-46CE-8ACC-57CB8E02C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AB2D-D61D-4A41-B540-011880C7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7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ploi.vte-france.f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ploi.vte-france.f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hyperlink" Target="https://www.bpifrance.fr/nos-dossiers/les-accelerateurs-bpifran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hyperlink" Target="https://www.bpifrance-universite.fr/" TargetMode="Externa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42946D-0987-47AC-85CB-F70606936954}"/>
              </a:ext>
            </a:extLst>
          </p:cNvPr>
          <p:cNvSpPr/>
          <p:nvPr/>
        </p:nvSpPr>
        <p:spPr>
          <a:xfrm>
            <a:off x="0" y="0"/>
            <a:ext cx="12192000" cy="5758125"/>
          </a:xfrm>
          <a:prstGeom prst="rect">
            <a:avLst/>
          </a:prstGeom>
          <a:solidFill>
            <a:srgbClr val="27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FBDD771-A940-4DA8-BF78-372D0C3E4D23}"/>
              </a:ext>
            </a:extLst>
          </p:cNvPr>
          <p:cNvGrpSpPr>
            <a:grpSpLocks noChangeAspect="1"/>
          </p:cNvGrpSpPr>
          <p:nvPr/>
        </p:nvGrpSpPr>
        <p:grpSpPr>
          <a:xfrm>
            <a:off x="497476" y="230976"/>
            <a:ext cx="3152705" cy="3094124"/>
            <a:chOff x="3892251" y="2340529"/>
            <a:chExt cx="1889068" cy="1853967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FFB98D0-1E99-48F4-80E0-4843B4A90194}"/>
                </a:ext>
              </a:extLst>
            </p:cNvPr>
            <p:cNvSpPr/>
            <p:nvPr/>
          </p:nvSpPr>
          <p:spPr>
            <a:xfrm>
              <a:off x="4045875" y="2456729"/>
              <a:ext cx="1518407" cy="1522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E797F11-8A18-4A30-A81D-0A5563CB0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251" y="2340529"/>
              <a:ext cx="1889068" cy="1853967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34F8B4B-5537-45D9-A033-DA4964F6F429}"/>
              </a:ext>
            </a:extLst>
          </p:cNvPr>
          <p:cNvSpPr txBox="1"/>
          <p:nvPr/>
        </p:nvSpPr>
        <p:spPr>
          <a:xfrm>
            <a:off x="3265602" y="873027"/>
            <a:ext cx="879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Webinaire de présentation du label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51183A-4770-4B18-B0C3-6D909732D888}"/>
              </a:ext>
            </a:extLst>
          </p:cNvPr>
          <p:cNvSpPr txBox="1"/>
          <p:nvPr/>
        </p:nvSpPr>
        <p:spPr>
          <a:xfrm>
            <a:off x="3544349" y="1519406"/>
            <a:ext cx="6501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E30613"/>
                </a:solidFill>
                <a:latin typeface="Montserrat" panose="00000500000000000000" pitchFamily="2" charset="0"/>
              </a:rPr>
              <a:t>VOLONTARIAT TERRITORIAL EN ENTREPRISE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687F436-4827-4947-89A9-385C6CA8866E}"/>
              </a:ext>
            </a:extLst>
          </p:cNvPr>
          <p:cNvSpPr txBox="1"/>
          <p:nvPr/>
        </p:nvSpPr>
        <p:spPr>
          <a:xfrm>
            <a:off x="165581" y="5966370"/>
            <a:ext cx="205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srgbClr val="27347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Un programme soutenu par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75CD30F-5BBD-4B1C-B854-C89534F174D5}"/>
              </a:ext>
            </a:extLst>
          </p:cNvPr>
          <p:cNvGrpSpPr/>
          <p:nvPr/>
        </p:nvGrpSpPr>
        <p:grpSpPr>
          <a:xfrm>
            <a:off x="2420430" y="5862168"/>
            <a:ext cx="7351140" cy="843384"/>
            <a:chOff x="2792307" y="5862168"/>
            <a:chExt cx="7351140" cy="843384"/>
          </a:xfrm>
        </p:grpSpPr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C43EB285-009B-4463-B627-389406FBE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7295"/>
            <a:stretch/>
          </p:blipFill>
          <p:spPr>
            <a:xfrm>
              <a:off x="7619455" y="6068287"/>
              <a:ext cx="1567205" cy="442494"/>
            </a:xfrm>
            <a:prstGeom prst="rect">
              <a:avLst/>
            </a:prstGeom>
          </p:spPr>
        </p:pic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BB0185C2-001E-4628-86FF-E743A06BD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92307" y="5873517"/>
              <a:ext cx="946590" cy="83203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F60246EC-9B04-41ED-88FE-500B89289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769" y="5871961"/>
              <a:ext cx="712678" cy="695709"/>
            </a:xfrm>
            <a:prstGeom prst="rect">
              <a:avLst/>
            </a:prstGeom>
          </p:spPr>
        </p:pic>
        <p:pic>
          <p:nvPicPr>
            <p:cNvPr id="28" name="Graphique 27">
              <a:extLst>
                <a:ext uri="{FF2B5EF4-FFF2-40B4-BE49-F238E27FC236}">
                  <a16:creationId xmlns:a16="http://schemas.microsoft.com/office/drawing/2014/main" id="{11946F82-88A6-4E9D-BC4E-335F09994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83006" y="5862168"/>
              <a:ext cx="712678" cy="843336"/>
            </a:xfrm>
            <a:prstGeom prst="rect">
              <a:avLst/>
            </a:prstGeom>
          </p:spPr>
        </p:pic>
        <p:pic>
          <p:nvPicPr>
            <p:cNvPr id="30" name="Graphique 29">
              <a:extLst>
                <a:ext uri="{FF2B5EF4-FFF2-40B4-BE49-F238E27FC236}">
                  <a16:creationId xmlns:a16="http://schemas.microsoft.com/office/drawing/2014/main" id="{EFDBD113-7362-4A02-956E-6A40FAEF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16456" y="6019467"/>
              <a:ext cx="2458890" cy="54559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AE2642C-0AF7-4592-BF38-66A58335161F}"/>
              </a:ext>
            </a:extLst>
          </p:cNvPr>
          <p:cNvSpPr/>
          <p:nvPr/>
        </p:nvSpPr>
        <p:spPr>
          <a:xfrm>
            <a:off x="7927825" y="2815839"/>
            <a:ext cx="3901957" cy="584775"/>
          </a:xfrm>
          <a:prstGeom prst="rect">
            <a:avLst/>
          </a:prstGeom>
          <a:solidFill>
            <a:srgbClr val="E30613"/>
          </a:solidFill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C653BC-C16E-432A-850F-8323C13763E7}"/>
              </a:ext>
            </a:extLst>
          </p:cNvPr>
          <p:cNvSpPr/>
          <p:nvPr/>
        </p:nvSpPr>
        <p:spPr>
          <a:xfrm>
            <a:off x="7816521" y="2704535"/>
            <a:ext cx="3901957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043AA40-8410-4FD9-855C-DD2A879863AD}"/>
              </a:ext>
            </a:extLst>
          </p:cNvPr>
          <p:cNvSpPr txBox="1"/>
          <p:nvPr/>
        </p:nvSpPr>
        <p:spPr>
          <a:xfrm>
            <a:off x="7802858" y="2723605"/>
            <a:ext cx="3919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rgbClr val="273476"/>
                </a:solidFill>
                <a:latin typeface="Montserrat" pitchFamily="2" charset="0"/>
              </a:rPr>
              <a:t>DISPOSITIF D’AIDE À </a:t>
            </a:r>
          </a:p>
          <a:p>
            <a:r>
              <a:rPr lang="fr-FR" sz="1600" b="1">
                <a:solidFill>
                  <a:srgbClr val="273476"/>
                </a:solidFill>
                <a:latin typeface="Montserrat" pitchFamily="2" charset="0"/>
              </a:rPr>
              <a:t>L’EMBAUCHE DE JEUNES TALENTS</a:t>
            </a:r>
          </a:p>
        </p:txBody>
      </p:sp>
    </p:spTree>
    <p:extLst>
      <p:ext uri="{BB962C8B-B14F-4D97-AF65-F5344CB8AC3E}">
        <p14:creationId xmlns:p14="http://schemas.microsoft.com/office/powerpoint/2010/main" val="175446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BF42E-4134-4113-A9C3-2D69B95B71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528A5-F977-4F2B-AB1D-C573068FF02F}"/>
              </a:ext>
            </a:extLst>
          </p:cNvPr>
          <p:cNvSpPr>
            <a:spLocks noChangeAspect="1"/>
          </p:cNvSpPr>
          <p:nvPr/>
        </p:nvSpPr>
        <p:spPr>
          <a:xfrm>
            <a:off x="304000" y="116703"/>
            <a:ext cx="11584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66E5CE-A607-4297-B943-E6C3C7F81EE6}"/>
              </a:ext>
            </a:extLst>
          </p:cNvPr>
          <p:cNvSpPr/>
          <p:nvPr/>
        </p:nvSpPr>
        <p:spPr>
          <a:xfrm>
            <a:off x="558159" y="447432"/>
            <a:ext cx="4743606" cy="461665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9CDCBF-1ADA-4E89-8F28-D79C63546AA9}"/>
              </a:ext>
            </a:extLst>
          </p:cNvPr>
          <p:cNvSpPr/>
          <p:nvPr/>
        </p:nvSpPr>
        <p:spPr>
          <a:xfrm>
            <a:off x="434334" y="321150"/>
            <a:ext cx="474360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1B5D31-FE25-422C-A11D-3EE332519EDB}"/>
              </a:ext>
            </a:extLst>
          </p:cNvPr>
          <p:cNvSpPr txBox="1"/>
          <p:nvPr/>
        </p:nvSpPr>
        <p:spPr>
          <a:xfrm>
            <a:off x="434334" y="302100"/>
            <a:ext cx="474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rgbClr val="273476"/>
                </a:solidFill>
                <a:latin typeface="Montserrat" pitchFamily="2" charset="0"/>
              </a:rPr>
              <a:t>LE VTE EN QUELQUES MOTS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EDED3C-80F4-4007-B931-AC579D8C9276}"/>
              </a:ext>
            </a:extLst>
          </p:cNvPr>
          <p:cNvSpPr txBox="1"/>
          <p:nvPr/>
        </p:nvSpPr>
        <p:spPr>
          <a:xfrm>
            <a:off x="434334" y="1455634"/>
            <a:ext cx="1126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Le VTE est un dispositif d’Etat, opéré par Bpifrance pour soutenir les PME et ETI </a:t>
            </a:r>
            <a:br>
              <a:rPr lang="fr-FR" b="1">
                <a:solidFill>
                  <a:srgbClr val="273476"/>
                </a:solidFill>
                <a:latin typeface="Nunito Sans" pitchFamily="2" charset="0"/>
              </a:rPr>
            </a:br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dans leur recrutement de jeunes talents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6DDFE77-366F-466A-9AA4-5377E7749BA1}"/>
              </a:ext>
            </a:extLst>
          </p:cNvPr>
          <p:cNvSpPr txBox="1"/>
          <p:nvPr/>
        </p:nvSpPr>
        <p:spPr>
          <a:xfrm>
            <a:off x="1841332" y="4178396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>
                <a:solidFill>
                  <a:srgbClr val="2CA737"/>
                </a:solidFill>
                <a:latin typeface="Montserrat" pitchFamily="2" charset="0"/>
              </a:rPr>
              <a:t>8 000 €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5540BBE-2C7A-425A-81FE-CAD2166659EF}"/>
              </a:ext>
            </a:extLst>
          </p:cNvPr>
          <p:cNvSpPr txBox="1"/>
          <p:nvPr/>
        </p:nvSpPr>
        <p:spPr>
          <a:xfrm>
            <a:off x="8088246" y="4063372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>
                <a:solidFill>
                  <a:srgbClr val="139DD3"/>
                </a:solidFill>
                <a:latin typeface="Montserrat" pitchFamily="2" charset="0"/>
              </a:rPr>
              <a:t>4 000 €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D9E3CBD-935E-4A62-BEB3-BAED3E896135}"/>
              </a:ext>
            </a:extLst>
          </p:cNvPr>
          <p:cNvSpPr txBox="1"/>
          <p:nvPr/>
        </p:nvSpPr>
        <p:spPr>
          <a:xfrm>
            <a:off x="558159" y="4974600"/>
            <a:ext cx="5066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Le VTE Vert permet de disposer d’une aide financière de 8 000€ pour le recrutement d’un jeune talent sur des missions de Transition Ecologique et Energétique interne à l’entreprise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8D8752D-C5C5-4377-AC63-0D099EC619F4}"/>
              </a:ext>
            </a:extLst>
          </p:cNvPr>
          <p:cNvSpPr txBox="1"/>
          <p:nvPr/>
        </p:nvSpPr>
        <p:spPr>
          <a:xfrm>
            <a:off x="6712389" y="5012795"/>
            <a:ext cx="5066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Le VTE TI est une aide financière de 4 000€ pour les entreprises industrielles et services à l’industrie, situées en Territoire d’Industrie et recrutant un jeune talent sur un poste à responsabilité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D190826-0980-4F16-8363-A99EC3D9D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67" y="2347592"/>
            <a:ext cx="3106095" cy="1845205"/>
          </a:xfrm>
          <a:prstGeom prst="rect">
            <a:avLst/>
          </a:prstGeom>
        </p:spPr>
      </p:pic>
      <p:pic>
        <p:nvPicPr>
          <p:cNvPr id="12" name="Image 11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88B763C8-7D21-4BEC-BC99-25F29D1FA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04" y="2046879"/>
            <a:ext cx="3989477" cy="2006938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025E0783-76DB-47A2-9E20-E1E0917ABD33}"/>
              </a:ext>
            </a:extLst>
          </p:cNvPr>
          <p:cNvGrpSpPr>
            <a:grpSpLocks noChangeAspect="1"/>
          </p:cNvGrpSpPr>
          <p:nvPr/>
        </p:nvGrpSpPr>
        <p:grpSpPr>
          <a:xfrm>
            <a:off x="10829957" y="157486"/>
            <a:ext cx="1043528" cy="1024138"/>
            <a:chOff x="3892251" y="2340529"/>
            <a:chExt cx="1889068" cy="1853967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14A8689-D1A8-4AEA-8594-6AE249A63C0C}"/>
                </a:ext>
              </a:extLst>
            </p:cNvPr>
            <p:cNvSpPr/>
            <p:nvPr/>
          </p:nvSpPr>
          <p:spPr>
            <a:xfrm>
              <a:off x="4045875" y="2456729"/>
              <a:ext cx="1518407" cy="1522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508FF77-0A4C-49D0-A76C-418843D03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251" y="2340529"/>
              <a:ext cx="1889068" cy="1853967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FC0871B-EA63-4F27-9556-A4569BF15484}"/>
              </a:ext>
            </a:extLst>
          </p:cNvPr>
          <p:cNvSpPr txBox="1"/>
          <p:nvPr/>
        </p:nvSpPr>
        <p:spPr>
          <a:xfrm>
            <a:off x="990366" y="444271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Jusqu’à</a:t>
            </a:r>
          </a:p>
        </p:txBody>
      </p:sp>
    </p:spTree>
    <p:extLst>
      <p:ext uri="{BB962C8B-B14F-4D97-AF65-F5344CB8AC3E}">
        <p14:creationId xmlns:p14="http://schemas.microsoft.com/office/powerpoint/2010/main" val="211755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18DD2D-C910-4EAF-A39C-32E0C1C3B6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1E554-EF9A-4846-9AE9-3BF899909503}"/>
              </a:ext>
            </a:extLst>
          </p:cNvPr>
          <p:cNvSpPr>
            <a:spLocks noChangeAspect="1"/>
          </p:cNvSpPr>
          <p:nvPr/>
        </p:nvSpPr>
        <p:spPr>
          <a:xfrm>
            <a:off x="304000" y="171000"/>
            <a:ext cx="11584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91283-2C0A-4BB5-8B81-D5657F7F500D}"/>
              </a:ext>
            </a:extLst>
          </p:cNvPr>
          <p:cNvSpPr/>
          <p:nvPr/>
        </p:nvSpPr>
        <p:spPr>
          <a:xfrm>
            <a:off x="558159" y="447432"/>
            <a:ext cx="2410273" cy="461665"/>
          </a:xfrm>
          <a:prstGeom prst="rect">
            <a:avLst/>
          </a:prstGeom>
          <a:solidFill>
            <a:srgbClr val="2CA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04782-660F-4EF2-BE7C-F258EAC4FEE3}"/>
              </a:ext>
            </a:extLst>
          </p:cNvPr>
          <p:cNvSpPr/>
          <p:nvPr/>
        </p:nvSpPr>
        <p:spPr>
          <a:xfrm>
            <a:off x="434334" y="321150"/>
            <a:ext cx="241027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2CA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C6CC8C-0EB7-40B4-838C-8BD705A26744}"/>
              </a:ext>
            </a:extLst>
          </p:cNvPr>
          <p:cNvSpPr txBox="1"/>
          <p:nvPr/>
        </p:nvSpPr>
        <p:spPr>
          <a:xfrm>
            <a:off x="434334" y="302100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rgbClr val="273476"/>
                </a:solidFill>
                <a:latin typeface="Montserrat" pitchFamily="2" charset="0"/>
              </a:rPr>
              <a:t>LE VTE VERT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8FB8EA-2B33-4E37-A8BD-016AAD0EF1E1}"/>
              </a:ext>
            </a:extLst>
          </p:cNvPr>
          <p:cNvSpPr txBox="1"/>
          <p:nvPr/>
        </p:nvSpPr>
        <p:spPr>
          <a:xfrm>
            <a:off x="417012" y="1024138"/>
            <a:ext cx="5866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>
                <a:solidFill>
                  <a:srgbClr val="273476"/>
                </a:solidFill>
                <a:latin typeface="Nunito Sans" pitchFamily="2" charset="0"/>
              </a:rPr>
              <a:t>Le VTE Vert est un dispositif d’aide à l’embauche permettant de soutenir les entreprises qui souhaitent enclencher leur transition énergétique et écologique 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01412B1-2FEE-40FF-B7CB-4EFC1CB93841}"/>
              </a:ext>
            </a:extLst>
          </p:cNvPr>
          <p:cNvGrpSpPr>
            <a:grpSpLocks noChangeAspect="1"/>
          </p:cNvGrpSpPr>
          <p:nvPr/>
        </p:nvGrpSpPr>
        <p:grpSpPr>
          <a:xfrm>
            <a:off x="2186825" y="5507121"/>
            <a:ext cx="2190239" cy="972579"/>
            <a:chOff x="3542227" y="-1139412"/>
            <a:chExt cx="1452587" cy="645024"/>
          </a:xfrm>
        </p:grpSpPr>
        <p:pic>
          <p:nvPicPr>
            <p:cNvPr id="20" name="Picture 6" descr="Accueil">
              <a:extLst>
                <a:ext uri="{FF2B5EF4-FFF2-40B4-BE49-F238E27FC236}">
                  <a16:creationId xmlns:a16="http://schemas.microsoft.com/office/drawing/2014/main" id="{070D0959-2D1B-49A3-B9A1-BCDB117D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227" y="-1139412"/>
              <a:ext cx="541465" cy="645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F766BD5F-4913-4A91-AA74-EC32E7028B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7407" r="5681" b="7407"/>
            <a:stretch/>
          </p:blipFill>
          <p:spPr bwMode="auto">
            <a:xfrm>
              <a:off x="4316814" y="-1086801"/>
              <a:ext cx="678000" cy="53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60B80A30-9F6E-4234-98E4-7FAF3E351E79}"/>
              </a:ext>
            </a:extLst>
          </p:cNvPr>
          <p:cNvSpPr txBox="1"/>
          <p:nvPr/>
        </p:nvSpPr>
        <p:spPr>
          <a:xfrm>
            <a:off x="1644244" y="1884704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Critères d’éligibilité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FBA2451-2D8A-4973-9DDE-1B86F8137FBB}"/>
              </a:ext>
            </a:extLst>
          </p:cNvPr>
          <p:cNvSpPr txBox="1"/>
          <p:nvPr/>
        </p:nvSpPr>
        <p:spPr>
          <a:xfrm>
            <a:off x="925746" y="2265960"/>
            <a:ext cx="4795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PME ou ETI en France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Tous secteurs d’activité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Poste à responsabilité lié au top management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Contrat d’une durée minimale d’un an (alternance, CDD, CDI)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Diplômé depuis moins de 2 ans d’un Bac+3 minimum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Mission à impact concret sur la Transition Energétique et Ecologique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25BCD50-61C9-4589-A29E-1FBF98DBF440}"/>
              </a:ext>
            </a:extLst>
          </p:cNvPr>
          <p:cNvSpPr txBox="1"/>
          <p:nvPr/>
        </p:nvSpPr>
        <p:spPr>
          <a:xfrm>
            <a:off x="7320081" y="1897613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Quelques missions types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2D23D06-D730-4690-98CD-BA3C92604715}"/>
              </a:ext>
            </a:extLst>
          </p:cNvPr>
          <p:cNvSpPr txBox="1"/>
          <p:nvPr/>
        </p:nvSpPr>
        <p:spPr>
          <a:xfrm>
            <a:off x="7112454" y="2265960"/>
            <a:ext cx="4188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Process industriels permettant une production plus sobre : énergie, matière, déchets, …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Chaînes logistiques et d’approvisionnements plus durables : circuit court, matières renouvelables, …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Innovation de produits / services réduisant l’impact environnemental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Mesures de réduction des émissions de Gaz à Effet de Serre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Obtention de label ou certification « vert »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DC8D31-89AC-408D-9F45-20CA3A08026D}"/>
              </a:ext>
            </a:extLst>
          </p:cNvPr>
          <p:cNvSpPr/>
          <p:nvPr/>
        </p:nvSpPr>
        <p:spPr>
          <a:xfrm>
            <a:off x="5197969" y="4829062"/>
            <a:ext cx="6226255" cy="1486342"/>
          </a:xfrm>
          <a:prstGeom prst="rect">
            <a:avLst/>
          </a:prstGeom>
          <a:solidFill>
            <a:srgbClr val="2CA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FDB31-E12C-433C-ABA2-E015D29DC6C7}"/>
              </a:ext>
            </a:extLst>
          </p:cNvPr>
          <p:cNvSpPr/>
          <p:nvPr/>
        </p:nvSpPr>
        <p:spPr>
          <a:xfrm>
            <a:off x="5074144" y="4702780"/>
            <a:ext cx="6226255" cy="1486342"/>
          </a:xfrm>
          <a:prstGeom prst="rect">
            <a:avLst/>
          </a:prstGeom>
          <a:solidFill>
            <a:schemeClr val="bg1"/>
          </a:solidFill>
          <a:ln w="28575">
            <a:solidFill>
              <a:srgbClr val="2CA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34BB1A3-8473-4EF4-9F25-84F06857F4C6}"/>
              </a:ext>
            </a:extLst>
          </p:cNvPr>
          <p:cNvSpPr txBox="1"/>
          <p:nvPr/>
        </p:nvSpPr>
        <p:spPr>
          <a:xfrm>
            <a:off x="5197969" y="4808561"/>
            <a:ext cx="554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>
                <a:solidFill>
                  <a:srgbClr val="273476"/>
                </a:solidFill>
                <a:latin typeface="Montserrat" pitchFamily="2" charset="0"/>
              </a:rPr>
              <a:t>« Sans le VTE Vert, je n’aurais jamais pu enclencher mon projet vert »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E506CDA-4B52-4857-BE56-F042C90C03E1}"/>
              </a:ext>
            </a:extLst>
          </p:cNvPr>
          <p:cNvSpPr txBox="1"/>
          <p:nvPr/>
        </p:nvSpPr>
        <p:spPr>
          <a:xfrm>
            <a:off x="7642225" y="5519626"/>
            <a:ext cx="362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>
                <a:solidFill>
                  <a:srgbClr val="273476"/>
                </a:solidFill>
                <a:latin typeface="Montserrat" pitchFamily="2" charset="0"/>
              </a:rPr>
              <a:t>Laura Verdier, Fondatrice de </a:t>
            </a:r>
            <a:r>
              <a:rPr lang="fr-FR" err="1">
                <a:solidFill>
                  <a:srgbClr val="273476"/>
                </a:solidFill>
                <a:latin typeface="Montserrat" pitchFamily="2" charset="0"/>
              </a:rPr>
              <a:t>Recycl’Horse</a:t>
            </a:r>
            <a:endParaRPr lang="fr-FR">
              <a:solidFill>
                <a:srgbClr val="273476"/>
              </a:solidFill>
              <a:latin typeface="Montserrat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629D7F5-BA85-4EEE-877C-120DA9AEC77A}"/>
              </a:ext>
            </a:extLst>
          </p:cNvPr>
          <p:cNvSpPr txBox="1"/>
          <p:nvPr/>
        </p:nvSpPr>
        <p:spPr>
          <a:xfrm>
            <a:off x="454449" y="5035827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Nos partenaires financeurs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79124A-E8DA-414E-B66C-4B9567644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60" y="156809"/>
            <a:ext cx="1043528" cy="102413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8D00B04-159D-40F7-B23E-DF93D2348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37" y="5516447"/>
            <a:ext cx="865758" cy="8451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2B54F50-9478-45D9-9E9F-1B98F1F13A75}"/>
              </a:ext>
            </a:extLst>
          </p:cNvPr>
          <p:cNvSpPr/>
          <p:nvPr/>
        </p:nvSpPr>
        <p:spPr>
          <a:xfrm>
            <a:off x="7466521" y="909217"/>
            <a:ext cx="2298440" cy="55795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8F4764-11DE-42B3-821B-9957DB171582}"/>
              </a:ext>
            </a:extLst>
          </p:cNvPr>
          <p:cNvSpPr/>
          <p:nvPr/>
        </p:nvSpPr>
        <p:spPr>
          <a:xfrm>
            <a:off x="7342696" y="782935"/>
            <a:ext cx="2298440" cy="557958"/>
          </a:xfrm>
          <a:prstGeom prst="rect">
            <a:avLst/>
          </a:prstGeom>
          <a:solidFill>
            <a:schemeClr val="bg1"/>
          </a:solidFill>
          <a:ln w="28575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5385F0B-7074-45AA-B9BB-7B58FCE4C0E8}"/>
              </a:ext>
            </a:extLst>
          </p:cNvPr>
          <p:cNvSpPr txBox="1"/>
          <p:nvPr/>
        </p:nvSpPr>
        <p:spPr>
          <a:xfrm>
            <a:off x="7359774" y="801797"/>
            <a:ext cx="229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223979"/>
                </a:solidFill>
              </a:rPr>
              <a:t>La labellisation n’est pas un gage de l’obtention de l’aide</a:t>
            </a:r>
          </a:p>
        </p:txBody>
      </p:sp>
    </p:spTree>
    <p:extLst>
      <p:ext uri="{BB962C8B-B14F-4D97-AF65-F5344CB8AC3E}">
        <p14:creationId xmlns:p14="http://schemas.microsoft.com/office/powerpoint/2010/main" val="55987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18DD2D-C910-4EAF-A39C-32E0C1C3B6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1E554-EF9A-4846-9AE9-3BF899909503}"/>
              </a:ext>
            </a:extLst>
          </p:cNvPr>
          <p:cNvSpPr>
            <a:spLocks noChangeAspect="1"/>
          </p:cNvSpPr>
          <p:nvPr/>
        </p:nvSpPr>
        <p:spPr>
          <a:xfrm>
            <a:off x="267031" y="171000"/>
            <a:ext cx="11657938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91283-2C0A-4BB5-8B81-D5657F7F500D}"/>
              </a:ext>
            </a:extLst>
          </p:cNvPr>
          <p:cNvSpPr/>
          <p:nvPr/>
        </p:nvSpPr>
        <p:spPr>
          <a:xfrm>
            <a:off x="558159" y="447432"/>
            <a:ext cx="2410273" cy="461665"/>
          </a:xfrm>
          <a:prstGeom prst="rect">
            <a:avLst/>
          </a:prstGeom>
          <a:solidFill>
            <a:srgbClr val="2CA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04782-660F-4EF2-BE7C-F258EAC4FEE3}"/>
              </a:ext>
            </a:extLst>
          </p:cNvPr>
          <p:cNvSpPr/>
          <p:nvPr/>
        </p:nvSpPr>
        <p:spPr>
          <a:xfrm>
            <a:off x="434334" y="321150"/>
            <a:ext cx="241027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2CA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C6CC8C-0EB7-40B4-838C-8BD705A26744}"/>
              </a:ext>
            </a:extLst>
          </p:cNvPr>
          <p:cNvSpPr txBox="1"/>
          <p:nvPr/>
        </p:nvSpPr>
        <p:spPr>
          <a:xfrm>
            <a:off x="434334" y="302100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rgbClr val="273476"/>
                </a:solidFill>
                <a:latin typeface="Montserrat" pitchFamily="2" charset="0"/>
              </a:rPr>
              <a:t>LE VTE VERT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DC8D31-89AC-408D-9F45-20CA3A08026D}"/>
              </a:ext>
            </a:extLst>
          </p:cNvPr>
          <p:cNvSpPr/>
          <p:nvPr/>
        </p:nvSpPr>
        <p:spPr>
          <a:xfrm>
            <a:off x="5114308" y="1346362"/>
            <a:ext cx="6287117" cy="2037596"/>
          </a:xfrm>
          <a:prstGeom prst="rect">
            <a:avLst/>
          </a:prstGeom>
          <a:solidFill>
            <a:srgbClr val="2CA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FDB31-E12C-433C-ABA2-E015D29DC6C7}"/>
              </a:ext>
            </a:extLst>
          </p:cNvPr>
          <p:cNvSpPr/>
          <p:nvPr/>
        </p:nvSpPr>
        <p:spPr>
          <a:xfrm>
            <a:off x="4990483" y="1220080"/>
            <a:ext cx="6287117" cy="2037596"/>
          </a:xfrm>
          <a:prstGeom prst="rect">
            <a:avLst/>
          </a:prstGeom>
          <a:solidFill>
            <a:schemeClr val="bg1"/>
          </a:solidFill>
          <a:ln w="28575">
            <a:solidFill>
              <a:srgbClr val="2CA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E506CDA-4B52-4857-BE56-F042C90C03E1}"/>
              </a:ext>
            </a:extLst>
          </p:cNvPr>
          <p:cNvSpPr txBox="1"/>
          <p:nvPr/>
        </p:nvSpPr>
        <p:spPr>
          <a:xfrm>
            <a:off x="9284819" y="1951425"/>
            <a:ext cx="2157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273476"/>
                </a:solidFill>
                <a:latin typeface="Montserrat" pitchFamily="2" charset="0"/>
              </a:rPr>
              <a:t>D’aides sont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73B9963-7A55-4164-A00C-1C2E0F4E09DB}"/>
              </a:ext>
            </a:extLst>
          </p:cNvPr>
          <p:cNvSpPr txBox="1"/>
          <p:nvPr/>
        </p:nvSpPr>
        <p:spPr>
          <a:xfrm>
            <a:off x="5054533" y="2321190"/>
            <a:ext cx="638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273476"/>
                </a:solidFill>
                <a:latin typeface="Montserrat" pitchFamily="2" charset="0"/>
              </a:rPr>
              <a:t>décaissées au bout d’un an, sous réserve de présentation de justificatif de 16 000€ de dépenses liées au VTE (salaires chargés, achat de matériel lié à la mission, …)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5A3DD5E-9D2A-44C3-85C9-6B7C49A8F0CC}"/>
              </a:ext>
            </a:extLst>
          </p:cNvPr>
          <p:cNvSpPr txBox="1"/>
          <p:nvPr/>
        </p:nvSpPr>
        <p:spPr>
          <a:xfrm>
            <a:off x="434334" y="3742139"/>
            <a:ext cx="348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Les démarches de labellisation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E4136E-46A5-4339-8E07-E482F3DDEDC1}"/>
              </a:ext>
            </a:extLst>
          </p:cNvPr>
          <p:cNvSpPr/>
          <p:nvPr/>
        </p:nvSpPr>
        <p:spPr>
          <a:xfrm>
            <a:off x="334274" y="4808220"/>
            <a:ext cx="2230098" cy="1753937"/>
          </a:xfrm>
          <a:prstGeom prst="rect">
            <a:avLst/>
          </a:prstGeom>
          <a:solidFill>
            <a:srgbClr val="2CA737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BCD244-D72D-4557-A6FA-AA27E444F916}"/>
              </a:ext>
            </a:extLst>
          </p:cNvPr>
          <p:cNvSpPr/>
          <p:nvPr/>
        </p:nvSpPr>
        <p:spPr>
          <a:xfrm>
            <a:off x="329922" y="4273762"/>
            <a:ext cx="2230098" cy="1646812"/>
          </a:xfrm>
          <a:prstGeom prst="rect">
            <a:avLst/>
          </a:prstGeom>
          <a:solidFill>
            <a:schemeClr val="bg1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683867-E3FC-44C5-92FD-C8E5DA837D5D}"/>
              </a:ext>
            </a:extLst>
          </p:cNvPr>
          <p:cNvSpPr/>
          <p:nvPr/>
        </p:nvSpPr>
        <p:spPr>
          <a:xfrm>
            <a:off x="2649234" y="4809588"/>
            <a:ext cx="2230098" cy="1752569"/>
          </a:xfrm>
          <a:prstGeom prst="rect">
            <a:avLst/>
          </a:prstGeom>
          <a:solidFill>
            <a:srgbClr val="2CA737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262F78-7EE9-49FF-AA23-8EF35AC83EC4}"/>
              </a:ext>
            </a:extLst>
          </p:cNvPr>
          <p:cNvSpPr/>
          <p:nvPr/>
        </p:nvSpPr>
        <p:spPr>
          <a:xfrm>
            <a:off x="4962068" y="4809588"/>
            <a:ext cx="2230098" cy="1752569"/>
          </a:xfrm>
          <a:prstGeom prst="rect">
            <a:avLst/>
          </a:prstGeom>
          <a:solidFill>
            <a:srgbClr val="2CA737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4B4D23-0DC0-4E39-8940-B73566994B66}"/>
              </a:ext>
            </a:extLst>
          </p:cNvPr>
          <p:cNvSpPr/>
          <p:nvPr/>
        </p:nvSpPr>
        <p:spPr>
          <a:xfrm>
            <a:off x="7305642" y="4809588"/>
            <a:ext cx="2230098" cy="1752569"/>
          </a:xfrm>
          <a:prstGeom prst="rect">
            <a:avLst/>
          </a:prstGeom>
          <a:solidFill>
            <a:srgbClr val="2CA737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F698DB-D03A-45A1-8920-DD16218C3C9D}"/>
              </a:ext>
            </a:extLst>
          </p:cNvPr>
          <p:cNvSpPr/>
          <p:nvPr/>
        </p:nvSpPr>
        <p:spPr>
          <a:xfrm>
            <a:off x="9627318" y="4809588"/>
            <a:ext cx="2230098" cy="1752569"/>
          </a:xfrm>
          <a:prstGeom prst="rect">
            <a:avLst/>
          </a:prstGeom>
          <a:solidFill>
            <a:srgbClr val="2CA737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78319A-3FAC-4DEE-BFE9-D474C6482499}"/>
              </a:ext>
            </a:extLst>
          </p:cNvPr>
          <p:cNvSpPr/>
          <p:nvPr/>
        </p:nvSpPr>
        <p:spPr>
          <a:xfrm>
            <a:off x="2647058" y="4268071"/>
            <a:ext cx="2230098" cy="1819220"/>
          </a:xfrm>
          <a:prstGeom prst="rect">
            <a:avLst/>
          </a:prstGeom>
          <a:solidFill>
            <a:schemeClr val="bg1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EA16BF-0AC9-4BEB-911A-3F2A5994B6E0}"/>
              </a:ext>
            </a:extLst>
          </p:cNvPr>
          <p:cNvSpPr/>
          <p:nvPr/>
        </p:nvSpPr>
        <p:spPr>
          <a:xfrm>
            <a:off x="4964194" y="4268070"/>
            <a:ext cx="2230098" cy="1932433"/>
          </a:xfrm>
          <a:prstGeom prst="rect">
            <a:avLst/>
          </a:prstGeom>
          <a:solidFill>
            <a:schemeClr val="bg1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CD8A4B-DE74-48C7-8399-5D2AC83D5773}"/>
              </a:ext>
            </a:extLst>
          </p:cNvPr>
          <p:cNvSpPr/>
          <p:nvPr/>
        </p:nvSpPr>
        <p:spPr>
          <a:xfrm>
            <a:off x="7307304" y="4268070"/>
            <a:ext cx="2230098" cy="2071145"/>
          </a:xfrm>
          <a:prstGeom prst="rect">
            <a:avLst/>
          </a:prstGeom>
          <a:solidFill>
            <a:schemeClr val="bg1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833AB4-0D1A-4D51-913A-8708068DB940}"/>
              </a:ext>
            </a:extLst>
          </p:cNvPr>
          <p:cNvSpPr/>
          <p:nvPr/>
        </p:nvSpPr>
        <p:spPr>
          <a:xfrm>
            <a:off x="9627318" y="4268068"/>
            <a:ext cx="2230098" cy="2158857"/>
          </a:xfrm>
          <a:prstGeom prst="rect">
            <a:avLst/>
          </a:prstGeom>
          <a:solidFill>
            <a:schemeClr val="bg1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8417A6-A261-465B-84E5-1E17625441BA}"/>
              </a:ext>
            </a:extLst>
          </p:cNvPr>
          <p:cNvSpPr txBox="1"/>
          <p:nvPr/>
        </p:nvSpPr>
        <p:spPr>
          <a:xfrm>
            <a:off x="737506" y="4397378"/>
            <a:ext cx="17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Recrutement du Talent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1C4C38E-597A-452B-A351-9D9B33D18D48}"/>
              </a:ext>
            </a:extLst>
          </p:cNvPr>
          <p:cNvSpPr txBox="1"/>
          <p:nvPr/>
        </p:nvSpPr>
        <p:spPr>
          <a:xfrm>
            <a:off x="299338" y="4202599"/>
            <a:ext cx="647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2CA737"/>
                </a:solidFill>
                <a:latin typeface="Impact" panose="020B0806030902050204" pitchFamily="34" charset="0"/>
              </a:rPr>
              <a:t>1.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D8AED3C-FE20-4F11-BC78-2244700B89E3}"/>
              </a:ext>
            </a:extLst>
          </p:cNvPr>
          <p:cNvSpPr txBox="1"/>
          <p:nvPr/>
        </p:nvSpPr>
        <p:spPr>
          <a:xfrm>
            <a:off x="3190620" y="4388093"/>
            <a:ext cx="17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Labellisation du Talent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C7BF655-3237-4374-BE41-7CB648801064}"/>
              </a:ext>
            </a:extLst>
          </p:cNvPr>
          <p:cNvSpPr txBox="1"/>
          <p:nvPr/>
        </p:nvSpPr>
        <p:spPr>
          <a:xfrm>
            <a:off x="2663552" y="4193314"/>
            <a:ext cx="67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2CA737"/>
                </a:solidFill>
                <a:latin typeface="Impact" panose="020B0806030902050204" pitchFamily="34" charset="0"/>
              </a:rPr>
              <a:t>2.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300DAB9-D85A-4822-B296-42FCD41D4BEB}"/>
              </a:ext>
            </a:extLst>
          </p:cNvPr>
          <p:cNvSpPr txBox="1"/>
          <p:nvPr/>
        </p:nvSpPr>
        <p:spPr>
          <a:xfrm>
            <a:off x="5534746" y="4403794"/>
            <a:ext cx="156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Demande </a:t>
            </a:r>
            <a:br>
              <a:rPr lang="fr-FR" b="1">
                <a:solidFill>
                  <a:srgbClr val="273476"/>
                </a:solidFill>
                <a:latin typeface="Montserrat" pitchFamily="2" charset="0"/>
              </a:rPr>
            </a:br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de l’aide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D9968A8-10BF-48EA-B888-89A5499F439B}"/>
              </a:ext>
            </a:extLst>
          </p:cNvPr>
          <p:cNvSpPr txBox="1"/>
          <p:nvPr/>
        </p:nvSpPr>
        <p:spPr>
          <a:xfrm>
            <a:off x="5007678" y="4209015"/>
            <a:ext cx="68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2CA737"/>
                </a:solidFill>
                <a:latin typeface="Impact" panose="020B0806030902050204" pitchFamily="34" charset="0"/>
              </a:rPr>
              <a:t>3.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4F0C56A-3511-48B7-AC44-173E0A2D91D0}"/>
              </a:ext>
            </a:extLst>
          </p:cNvPr>
          <p:cNvSpPr txBox="1"/>
          <p:nvPr/>
        </p:nvSpPr>
        <p:spPr>
          <a:xfrm>
            <a:off x="7836964" y="4449703"/>
            <a:ext cx="17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Réalisation de la mission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AE4B06C-DBF3-4BEC-8EE2-801A812F3343}"/>
              </a:ext>
            </a:extLst>
          </p:cNvPr>
          <p:cNvSpPr txBox="1"/>
          <p:nvPr/>
        </p:nvSpPr>
        <p:spPr>
          <a:xfrm>
            <a:off x="7309896" y="4254924"/>
            <a:ext cx="67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2CA737"/>
                </a:solidFill>
                <a:latin typeface="Impact" panose="020B0806030902050204" pitchFamily="34" charset="0"/>
              </a:rPr>
              <a:t>4.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1A8977F-2BBA-4278-AC7C-04E78C8B71F9}"/>
              </a:ext>
            </a:extLst>
          </p:cNvPr>
          <p:cNvSpPr txBox="1"/>
          <p:nvPr/>
        </p:nvSpPr>
        <p:spPr>
          <a:xfrm>
            <a:off x="10174158" y="4449703"/>
            <a:ext cx="17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Versement de l’aide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CFCA7D4-4832-4267-9925-B3527143D35B}"/>
              </a:ext>
            </a:extLst>
          </p:cNvPr>
          <p:cNvSpPr txBox="1"/>
          <p:nvPr/>
        </p:nvSpPr>
        <p:spPr>
          <a:xfrm>
            <a:off x="9647090" y="4254924"/>
            <a:ext cx="67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2CA737"/>
                </a:solidFill>
                <a:latin typeface="Impact" panose="020B0806030902050204" pitchFamily="34" charset="0"/>
              </a:rPr>
              <a:t>5.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7DFBC1E-7A98-417E-8FE4-037D6B691BEE}"/>
              </a:ext>
            </a:extLst>
          </p:cNvPr>
          <p:cNvSpPr txBox="1"/>
          <p:nvPr/>
        </p:nvSpPr>
        <p:spPr>
          <a:xfrm>
            <a:off x="317287" y="4981277"/>
            <a:ext cx="2262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>
                <a:solidFill>
                  <a:srgbClr val="22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cherche à accélérer ma transition écologique avec un jeune talent pour verdir mon activité.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91E74-0994-48F6-86C6-8C8B981F3E1A}"/>
              </a:ext>
            </a:extLst>
          </p:cNvPr>
          <p:cNvSpPr txBox="1"/>
          <p:nvPr/>
        </p:nvSpPr>
        <p:spPr>
          <a:xfrm>
            <a:off x="2689508" y="5041735"/>
            <a:ext cx="2117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>
                <a:solidFill>
                  <a:srgbClr val="22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dépose ma demande de labellisation en ligne, en respectant les critères et l’impact vert de la mission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0A9097D-7B76-41D1-9460-8BA48B12D11A}"/>
              </a:ext>
            </a:extLst>
          </p:cNvPr>
          <p:cNvSpPr txBox="1"/>
          <p:nvPr/>
        </p:nvSpPr>
        <p:spPr>
          <a:xfrm>
            <a:off x="5034407" y="5157574"/>
            <a:ext cx="208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>
                <a:solidFill>
                  <a:srgbClr val="22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fois la labellisation obtenue, je remplis mon dossier de demande d’aide.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BCAEF97-8447-471A-981C-F5FA99B384C8}"/>
              </a:ext>
            </a:extLst>
          </p:cNvPr>
          <p:cNvSpPr txBox="1"/>
          <p:nvPr/>
        </p:nvSpPr>
        <p:spPr>
          <a:xfrm>
            <a:off x="7284545" y="5142739"/>
            <a:ext cx="227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>
                <a:solidFill>
                  <a:srgbClr val="22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talent opère ses missions dans mon entreprise durant un minimum d’un an (10 mois minimum pour un alternant).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06FDD09-C24E-43DA-B7A6-BC872A417930}"/>
              </a:ext>
            </a:extLst>
          </p:cNvPr>
          <p:cNvSpPr txBox="1"/>
          <p:nvPr/>
        </p:nvSpPr>
        <p:spPr>
          <a:xfrm>
            <a:off x="9693856" y="5097513"/>
            <a:ext cx="2110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>
                <a:solidFill>
                  <a:srgbClr val="22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bout d’un an, Bpifrance revient vers moi pour collecter les pièces justificatives des dépenses et la fiche de synthèse de la mission du talent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52D835B5-43D9-49DD-B718-C4C1945DB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60" y="156809"/>
            <a:ext cx="1043528" cy="1024138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A684B061-076A-4150-A258-4CEDB04DA6EB}"/>
              </a:ext>
            </a:extLst>
          </p:cNvPr>
          <p:cNvSpPr txBox="1"/>
          <p:nvPr/>
        </p:nvSpPr>
        <p:spPr>
          <a:xfrm>
            <a:off x="6914606" y="3426018"/>
            <a:ext cx="4624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b="1">
                <a:solidFill>
                  <a:srgbClr val="273476"/>
                </a:solidFill>
                <a:latin typeface="Montserrat" pitchFamily="2" charset="0"/>
              </a:rPr>
              <a:t>L’aide VTE Vert et VTE TI sont cumulables sous réserve de présentation de 24 000 € de dépenses liées au VTE</a:t>
            </a:r>
          </a:p>
          <a:p>
            <a:pPr algn="just"/>
            <a:r>
              <a:rPr lang="fr-FR" sz="1050" b="1">
                <a:solidFill>
                  <a:srgbClr val="273476"/>
                </a:solidFill>
                <a:latin typeface="Montserrat" pitchFamily="2" charset="0"/>
              </a:rPr>
              <a:t>L’alternance est plafonnée à 6 000€ d’aides, cumulables avec l’aide exceptionnelle à l’alternance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B83FA2C8-FD26-4F3C-8A0A-8B59349FFD01}"/>
              </a:ext>
            </a:extLst>
          </p:cNvPr>
          <p:cNvGrpSpPr/>
          <p:nvPr/>
        </p:nvGrpSpPr>
        <p:grpSpPr>
          <a:xfrm>
            <a:off x="1302911" y="1270347"/>
            <a:ext cx="2081646" cy="2048241"/>
            <a:chOff x="1302911" y="1270347"/>
            <a:chExt cx="2081646" cy="2048241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5E72E4A9-2668-41DE-8BAD-BA98FBE44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2911" y="1389557"/>
              <a:ext cx="1928617" cy="1929031"/>
            </a:xfrm>
            <a:prstGeom prst="ellipse">
              <a:avLst/>
            </a:prstGeom>
            <a:solidFill>
              <a:srgbClr val="E30613"/>
            </a:solidFill>
            <a:ln w="28575">
              <a:solidFill>
                <a:srgbClr val="E306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9802B5E7-0EA0-417E-A864-873DBE22EC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55940" y="1270347"/>
              <a:ext cx="1928617" cy="19290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6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5" name="Image 64">
              <a:hlinkClick r:id="rId3"/>
              <a:extLst>
                <a:ext uri="{FF2B5EF4-FFF2-40B4-BE49-F238E27FC236}">
                  <a16:creationId xmlns:a16="http://schemas.microsoft.com/office/drawing/2014/main" id="{7DA1C62B-26F8-473B-BBA4-EDBBB17E8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063" y="1411007"/>
              <a:ext cx="1132370" cy="773383"/>
            </a:xfrm>
            <a:prstGeom prst="rect">
              <a:avLst/>
            </a:prstGeom>
          </p:spPr>
        </p:pic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FDCBB6F-9A3B-4190-92DC-4599B3D8BB7F}"/>
                </a:ext>
              </a:extLst>
            </p:cNvPr>
            <p:cNvSpPr txBox="1"/>
            <p:nvPr/>
          </p:nvSpPr>
          <p:spPr>
            <a:xfrm>
              <a:off x="1571329" y="2142144"/>
              <a:ext cx="1656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E30613"/>
                  </a:solidFill>
                  <a:latin typeface="Montserrat" pitchFamily="2" charset="0"/>
                </a:rPr>
                <a:t>JOB BOARD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5CEC04D9-0B65-4B73-A784-2401254A5C7F}"/>
                </a:ext>
              </a:extLst>
            </p:cNvPr>
            <p:cNvSpPr txBox="1"/>
            <p:nvPr/>
          </p:nvSpPr>
          <p:spPr>
            <a:xfrm>
              <a:off x="1547787" y="2460474"/>
              <a:ext cx="18101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>
                  <a:solidFill>
                    <a:srgbClr val="273476"/>
                  </a:solidFill>
                  <a:latin typeface="Montserrat" pitchFamily="2" charset="0"/>
                </a:rPr>
                <a:t>Trouvez votre </a:t>
              </a:r>
            </a:p>
            <a:p>
              <a:pPr algn="ctr"/>
              <a:r>
                <a:rPr lang="fr-FR">
                  <a:solidFill>
                    <a:srgbClr val="273476"/>
                  </a:solidFill>
                  <a:latin typeface="Montserrat" pitchFamily="2" charset="0"/>
                </a:rPr>
                <a:t>talent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134BB1A3-8473-4EF4-9F25-84F06857F4C6}"/>
              </a:ext>
            </a:extLst>
          </p:cNvPr>
          <p:cNvSpPr txBox="1"/>
          <p:nvPr/>
        </p:nvSpPr>
        <p:spPr>
          <a:xfrm>
            <a:off x="5076208" y="1300461"/>
            <a:ext cx="435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200" b="1">
                <a:solidFill>
                  <a:srgbClr val="2CA737"/>
                </a:solidFill>
                <a:latin typeface="Montserrat" pitchFamily="2" charset="0"/>
              </a:rPr>
              <a:t>8 000 €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32D9EF1-CACE-4F72-8D4B-DF9209A7FAB0}"/>
              </a:ext>
            </a:extLst>
          </p:cNvPr>
          <p:cNvSpPr txBox="1"/>
          <p:nvPr/>
        </p:nvSpPr>
        <p:spPr>
          <a:xfrm>
            <a:off x="5114308" y="1325861"/>
            <a:ext cx="435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200" b="1">
                <a:solidFill>
                  <a:srgbClr val="273476"/>
                </a:solidFill>
                <a:latin typeface="Montserrat" pitchFamily="2" charset="0"/>
              </a:rPr>
              <a:t>8 000 €</a:t>
            </a:r>
          </a:p>
        </p:txBody>
      </p:sp>
    </p:spTree>
    <p:extLst>
      <p:ext uri="{BB962C8B-B14F-4D97-AF65-F5344CB8AC3E}">
        <p14:creationId xmlns:p14="http://schemas.microsoft.com/office/powerpoint/2010/main" val="164304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F8D73-CDA6-4EE3-8361-A561D5F152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EA89B-D2C8-41DF-AAE5-1E0E943D1607}"/>
              </a:ext>
            </a:extLst>
          </p:cNvPr>
          <p:cNvSpPr>
            <a:spLocks noChangeAspect="1"/>
          </p:cNvSpPr>
          <p:nvPr/>
        </p:nvSpPr>
        <p:spPr>
          <a:xfrm>
            <a:off x="244468" y="171000"/>
            <a:ext cx="11703065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F0FD4-9BD4-4B70-A854-09353A0BCDCF}"/>
              </a:ext>
            </a:extLst>
          </p:cNvPr>
          <p:cNvSpPr/>
          <p:nvPr/>
        </p:nvSpPr>
        <p:spPr>
          <a:xfrm>
            <a:off x="558159" y="447432"/>
            <a:ext cx="5661666" cy="461665"/>
          </a:xfrm>
          <a:prstGeom prst="rect">
            <a:avLst/>
          </a:prstGeom>
          <a:solidFill>
            <a:srgbClr val="139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CB32D-CF6B-425D-A821-E3EBE7BFF671}"/>
              </a:ext>
            </a:extLst>
          </p:cNvPr>
          <p:cNvSpPr/>
          <p:nvPr/>
        </p:nvSpPr>
        <p:spPr>
          <a:xfrm>
            <a:off x="434334" y="321150"/>
            <a:ext cx="566166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13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CC1A92-6681-4EA0-9F71-CEB121ACB766}"/>
              </a:ext>
            </a:extLst>
          </p:cNvPr>
          <p:cNvSpPr txBox="1"/>
          <p:nvPr/>
        </p:nvSpPr>
        <p:spPr>
          <a:xfrm>
            <a:off x="434334" y="302100"/>
            <a:ext cx="5661666" cy="461665"/>
          </a:xfrm>
          <a:prstGeom prst="rect">
            <a:avLst/>
          </a:prstGeom>
          <a:noFill/>
          <a:ln>
            <a:solidFill>
              <a:srgbClr val="139DD3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273476"/>
                </a:solidFill>
                <a:latin typeface="Montserrat" pitchFamily="2" charset="0"/>
              </a:rPr>
              <a:t>LE VTE TERRITOIRES D’INDUSTRIE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8E7D2A-6DFC-40D5-8469-2CE99B859A50}"/>
              </a:ext>
            </a:extLst>
          </p:cNvPr>
          <p:cNvSpPr txBox="1"/>
          <p:nvPr/>
        </p:nvSpPr>
        <p:spPr>
          <a:xfrm>
            <a:off x="417012" y="1024138"/>
            <a:ext cx="5866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>
                <a:solidFill>
                  <a:srgbClr val="273476"/>
                </a:solidFill>
                <a:latin typeface="Nunito Sans" pitchFamily="2" charset="0"/>
              </a:rPr>
              <a:t>Le VTE TI est un dispositif d’aide à l’embauche permettant de soutenir les entreprises industrielles ou service à l’industrie, dans le recrutement de jeune talent sur des postes à responsabilité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172E99C-5758-417B-9CB6-02A5D1C977FB}"/>
              </a:ext>
            </a:extLst>
          </p:cNvPr>
          <p:cNvSpPr txBox="1"/>
          <p:nvPr/>
        </p:nvSpPr>
        <p:spPr>
          <a:xfrm>
            <a:off x="1644244" y="1884704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Critères d’éligibilité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9DC4FEF-C222-4022-9EC8-D3A7D1F3882F}"/>
              </a:ext>
            </a:extLst>
          </p:cNvPr>
          <p:cNvSpPr txBox="1"/>
          <p:nvPr/>
        </p:nvSpPr>
        <p:spPr>
          <a:xfrm>
            <a:off x="925746" y="2265960"/>
            <a:ext cx="5357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PME ou ETI en France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Industrie ou service à l’industrie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Entreprise située dans l’un des 149 Territoires d’Industrie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Poste à responsabilité lié au top management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Contrat d’une durée minimale d’un an (alternance, CDD, CDI)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Diplômé depuis moins de 2 ans d’un Bac+2 minimum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7035577-F3D5-4F51-B63E-69AE61D37818}"/>
              </a:ext>
            </a:extLst>
          </p:cNvPr>
          <p:cNvSpPr txBox="1"/>
          <p:nvPr/>
        </p:nvSpPr>
        <p:spPr>
          <a:xfrm>
            <a:off x="7320081" y="1897613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Quelques missions types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410CBC8-92BC-4E4A-BDFA-DCB09482EB41}"/>
              </a:ext>
            </a:extLst>
          </p:cNvPr>
          <p:cNvSpPr txBox="1"/>
          <p:nvPr/>
        </p:nvSpPr>
        <p:spPr>
          <a:xfrm>
            <a:off x="7112454" y="2265960"/>
            <a:ext cx="4188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Projet technologique de rupture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Projet de transformation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Bras droit du dirigeant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Nouveaux produits et services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Nouvelles méthodes de production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273476"/>
                </a:solidFill>
                <a:latin typeface="Nunito Sans" pitchFamily="2" charset="0"/>
              </a:rPr>
              <a:t>Digitalisation de l’industrie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6A48B6-8097-4C91-9B64-D74DD671F110}"/>
              </a:ext>
            </a:extLst>
          </p:cNvPr>
          <p:cNvSpPr/>
          <p:nvPr/>
        </p:nvSpPr>
        <p:spPr>
          <a:xfrm>
            <a:off x="5197969" y="4829062"/>
            <a:ext cx="6226255" cy="1486342"/>
          </a:xfrm>
          <a:prstGeom prst="rect">
            <a:avLst/>
          </a:prstGeom>
          <a:solidFill>
            <a:srgbClr val="139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45D9DA-962D-498C-8E37-C81C191B174B}"/>
              </a:ext>
            </a:extLst>
          </p:cNvPr>
          <p:cNvSpPr/>
          <p:nvPr/>
        </p:nvSpPr>
        <p:spPr>
          <a:xfrm>
            <a:off x="5074144" y="4702780"/>
            <a:ext cx="6226255" cy="1486342"/>
          </a:xfrm>
          <a:prstGeom prst="rect">
            <a:avLst/>
          </a:prstGeom>
          <a:solidFill>
            <a:schemeClr val="bg1"/>
          </a:solidFill>
          <a:ln w="28575">
            <a:solidFill>
              <a:srgbClr val="13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C8A6EA8-AA23-4B1E-9917-99D4FB637F45}"/>
              </a:ext>
            </a:extLst>
          </p:cNvPr>
          <p:cNvSpPr txBox="1"/>
          <p:nvPr/>
        </p:nvSpPr>
        <p:spPr>
          <a:xfrm>
            <a:off x="5197969" y="4808561"/>
            <a:ext cx="554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>
                <a:solidFill>
                  <a:srgbClr val="273476"/>
                </a:solidFill>
                <a:latin typeface="Montserrat" pitchFamily="2" charset="0"/>
              </a:rPr>
              <a:t>« Le VTE permet à l’entreprise de trouver son talent impactant pour l’avenir »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7AD6B0A-FDD2-4996-8E6D-6A499411B011}"/>
              </a:ext>
            </a:extLst>
          </p:cNvPr>
          <p:cNvSpPr txBox="1"/>
          <p:nvPr/>
        </p:nvSpPr>
        <p:spPr>
          <a:xfrm>
            <a:off x="7642225" y="5519626"/>
            <a:ext cx="362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>
                <a:solidFill>
                  <a:srgbClr val="273476"/>
                </a:solidFill>
                <a:latin typeface="Montserrat" pitchFamily="2" charset="0"/>
              </a:rPr>
              <a:t>Hervé de </a:t>
            </a:r>
            <a:r>
              <a:rPr lang="fr-FR" err="1">
                <a:solidFill>
                  <a:srgbClr val="273476"/>
                </a:solidFill>
                <a:latin typeface="Montserrat" pitchFamily="2" charset="0"/>
              </a:rPr>
              <a:t>Malliard</a:t>
            </a:r>
            <a:r>
              <a:rPr lang="fr-FR">
                <a:solidFill>
                  <a:srgbClr val="273476"/>
                </a:solidFill>
                <a:latin typeface="Montserrat" pitchFamily="2" charset="0"/>
              </a:rPr>
              <a:t>, PDG</a:t>
            </a:r>
            <a:br>
              <a:rPr lang="fr-FR">
                <a:solidFill>
                  <a:srgbClr val="273476"/>
                </a:solidFill>
                <a:latin typeface="Montserrat" pitchFamily="2" charset="0"/>
              </a:rPr>
            </a:br>
            <a:r>
              <a:rPr lang="fr-FR">
                <a:solidFill>
                  <a:srgbClr val="273476"/>
                </a:solidFill>
                <a:latin typeface="Montserrat" pitchFamily="2" charset="0"/>
              </a:rPr>
              <a:t> MGA Technologies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A5C32FF-8EE5-4B86-B3B5-41A66D8EDFC7}"/>
              </a:ext>
            </a:extLst>
          </p:cNvPr>
          <p:cNvSpPr txBox="1"/>
          <p:nvPr/>
        </p:nvSpPr>
        <p:spPr>
          <a:xfrm>
            <a:off x="454449" y="5035827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Nos partenaires financeurs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BE15D08-ADA0-4D07-AE8B-A4F48CFBB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60" y="161245"/>
            <a:ext cx="1043528" cy="102413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254B1D5-06AB-4A4C-94A1-3BC8DC785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13" y="5471850"/>
            <a:ext cx="865758" cy="845144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94856B36-8B12-4BBD-ABF8-FD6289737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4971" y="5631337"/>
            <a:ext cx="2458890" cy="54559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803CBE41-4E64-4987-AC0E-3EA2339C9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161" y="5483369"/>
            <a:ext cx="946590" cy="83203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56737A4-667B-4C3B-9129-D6CEBEB16697}"/>
              </a:ext>
            </a:extLst>
          </p:cNvPr>
          <p:cNvSpPr/>
          <p:nvPr/>
        </p:nvSpPr>
        <p:spPr>
          <a:xfrm>
            <a:off x="7466521" y="909217"/>
            <a:ext cx="2298440" cy="55795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F78605-E51A-44D9-932C-9B65CBC3892E}"/>
              </a:ext>
            </a:extLst>
          </p:cNvPr>
          <p:cNvSpPr/>
          <p:nvPr/>
        </p:nvSpPr>
        <p:spPr>
          <a:xfrm>
            <a:off x="7342696" y="782935"/>
            <a:ext cx="2298440" cy="557958"/>
          </a:xfrm>
          <a:prstGeom prst="rect">
            <a:avLst/>
          </a:prstGeom>
          <a:solidFill>
            <a:schemeClr val="bg1"/>
          </a:solidFill>
          <a:ln w="28575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24BFD9-29AF-4699-978C-E014B0FDBA25}"/>
              </a:ext>
            </a:extLst>
          </p:cNvPr>
          <p:cNvSpPr txBox="1"/>
          <p:nvPr/>
        </p:nvSpPr>
        <p:spPr>
          <a:xfrm>
            <a:off x="7359774" y="801797"/>
            <a:ext cx="229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223979"/>
                </a:solidFill>
              </a:rPr>
              <a:t>La labellisation n’est pas un gage de l’obtention de l’aide</a:t>
            </a:r>
          </a:p>
        </p:txBody>
      </p:sp>
    </p:spTree>
    <p:extLst>
      <p:ext uri="{BB962C8B-B14F-4D97-AF65-F5344CB8AC3E}">
        <p14:creationId xmlns:p14="http://schemas.microsoft.com/office/powerpoint/2010/main" val="184595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18DD2D-C910-4EAF-A39C-32E0C1C3B6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1E554-EF9A-4846-9AE9-3BF899909503}"/>
              </a:ext>
            </a:extLst>
          </p:cNvPr>
          <p:cNvSpPr>
            <a:spLocks noChangeAspect="1"/>
          </p:cNvSpPr>
          <p:nvPr/>
        </p:nvSpPr>
        <p:spPr>
          <a:xfrm>
            <a:off x="267031" y="171000"/>
            <a:ext cx="11657938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DC8D31-89AC-408D-9F45-20CA3A08026D}"/>
              </a:ext>
            </a:extLst>
          </p:cNvPr>
          <p:cNvSpPr/>
          <p:nvPr/>
        </p:nvSpPr>
        <p:spPr>
          <a:xfrm>
            <a:off x="5039915" y="1346362"/>
            <a:ext cx="6287117" cy="2158120"/>
          </a:xfrm>
          <a:prstGeom prst="rect">
            <a:avLst/>
          </a:prstGeom>
          <a:solidFill>
            <a:srgbClr val="139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FDB31-E12C-433C-ABA2-E015D29DC6C7}"/>
              </a:ext>
            </a:extLst>
          </p:cNvPr>
          <p:cNvSpPr/>
          <p:nvPr/>
        </p:nvSpPr>
        <p:spPr>
          <a:xfrm>
            <a:off x="4916090" y="1220080"/>
            <a:ext cx="6287117" cy="2158120"/>
          </a:xfrm>
          <a:prstGeom prst="rect">
            <a:avLst/>
          </a:prstGeom>
          <a:solidFill>
            <a:schemeClr val="bg1"/>
          </a:solidFill>
          <a:ln w="28575">
            <a:solidFill>
              <a:srgbClr val="13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34BB1A3-8473-4EF4-9F25-84F06857F4C6}"/>
              </a:ext>
            </a:extLst>
          </p:cNvPr>
          <p:cNvSpPr txBox="1"/>
          <p:nvPr/>
        </p:nvSpPr>
        <p:spPr>
          <a:xfrm>
            <a:off x="5001815" y="1300461"/>
            <a:ext cx="435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200" b="1">
                <a:solidFill>
                  <a:srgbClr val="139DD3"/>
                </a:solidFill>
                <a:latin typeface="Montserrat" pitchFamily="2" charset="0"/>
              </a:rPr>
              <a:t>4 000 €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E506CDA-4B52-4857-BE56-F042C90C03E1}"/>
              </a:ext>
            </a:extLst>
          </p:cNvPr>
          <p:cNvSpPr txBox="1"/>
          <p:nvPr/>
        </p:nvSpPr>
        <p:spPr>
          <a:xfrm>
            <a:off x="9210426" y="1951425"/>
            <a:ext cx="215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273476"/>
                </a:solidFill>
                <a:latin typeface="Montserrat" pitchFamily="2" charset="0"/>
              </a:rPr>
              <a:t>D’aide sont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73B9963-7A55-4164-A00C-1C2E0F4E09DB}"/>
              </a:ext>
            </a:extLst>
          </p:cNvPr>
          <p:cNvSpPr txBox="1"/>
          <p:nvPr/>
        </p:nvSpPr>
        <p:spPr>
          <a:xfrm>
            <a:off x="4980140" y="2321190"/>
            <a:ext cx="6287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273476"/>
                </a:solidFill>
                <a:latin typeface="Montserrat" pitchFamily="2" charset="0"/>
              </a:rPr>
              <a:t>décaissées sous réserve de présentation de justificatif de 8 000€ de dépenses liées au VTE (salaires chargés, achat de matériel lié à la mission, …)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32D9EF1-CACE-4F72-8D4B-DF9209A7FAB0}"/>
              </a:ext>
            </a:extLst>
          </p:cNvPr>
          <p:cNvSpPr txBox="1"/>
          <p:nvPr/>
        </p:nvSpPr>
        <p:spPr>
          <a:xfrm>
            <a:off x="5039915" y="1325861"/>
            <a:ext cx="4321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200" b="1">
                <a:solidFill>
                  <a:srgbClr val="273476"/>
                </a:solidFill>
                <a:latin typeface="Montserrat" pitchFamily="2" charset="0"/>
              </a:rPr>
              <a:t>4 000 €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5A3DD5E-9D2A-44C3-85C9-6B7C49A8F0CC}"/>
              </a:ext>
            </a:extLst>
          </p:cNvPr>
          <p:cNvSpPr txBox="1"/>
          <p:nvPr/>
        </p:nvSpPr>
        <p:spPr>
          <a:xfrm>
            <a:off x="434334" y="3742139"/>
            <a:ext cx="348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Les démarches de labellisation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E4136E-46A5-4339-8E07-E482F3DDEDC1}"/>
              </a:ext>
            </a:extLst>
          </p:cNvPr>
          <p:cNvSpPr/>
          <p:nvPr/>
        </p:nvSpPr>
        <p:spPr>
          <a:xfrm>
            <a:off x="334274" y="4808220"/>
            <a:ext cx="2230098" cy="1753937"/>
          </a:xfrm>
          <a:prstGeom prst="rect">
            <a:avLst/>
          </a:prstGeom>
          <a:solidFill>
            <a:srgbClr val="139DD3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BCD244-D72D-4557-A6FA-AA27E444F916}"/>
              </a:ext>
            </a:extLst>
          </p:cNvPr>
          <p:cNvSpPr/>
          <p:nvPr/>
        </p:nvSpPr>
        <p:spPr>
          <a:xfrm>
            <a:off x="329922" y="4273762"/>
            <a:ext cx="2230098" cy="1646812"/>
          </a:xfrm>
          <a:prstGeom prst="rect">
            <a:avLst/>
          </a:prstGeom>
          <a:solidFill>
            <a:schemeClr val="bg1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683867-E3FC-44C5-92FD-C8E5DA837D5D}"/>
              </a:ext>
            </a:extLst>
          </p:cNvPr>
          <p:cNvSpPr/>
          <p:nvPr/>
        </p:nvSpPr>
        <p:spPr>
          <a:xfrm>
            <a:off x="2649234" y="4809588"/>
            <a:ext cx="2230098" cy="1752569"/>
          </a:xfrm>
          <a:prstGeom prst="rect">
            <a:avLst/>
          </a:prstGeom>
          <a:solidFill>
            <a:srgbClr val="139DD3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262F78-7EE9-49FF-AA23-8EF35AC83EC4}"/>
              </a:ext>
            </a:extLst>
          </p:cNvPr>
          <p:cNvSpPr/>
          <p:nvPr/>
        </p:nvSpPr>
        <p:spPr>
          <a:xfrm>
            <a:off x="4962068" y="4809588"/>
            <a:ext cx="2230098" cy="1752569"/>
          </a:xfrm>
          <a:prstGeom prst="rect">
            <a:avLst/>
          </a:prstGeom>
          <a:solidFill>
            <a:srgbClr val="139DD3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4B4D23-0DC0-4E39-8940-B73566994B66}"/>
              </a:ext>
            </a:extLst>
          </p:cNvPr>
          <p:cNvSpPr/>
          <p:nvPr/>
        </p:nvSpPr>
        <p:spPr>
          <a:xfrm>
            <a:off x="7305642" y="4809588"/>
            <a:ext cx="2230098" cy="1752569"/>
          </a:xfrm>
          <a:prstGeom prst="rect">
            <a:avLst/>
          </a:prstGeom>
          <a:solidFill>
            <a:srgbClr val="139DD3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F698DB-D03A-45A1-8920-DD16218C3C9D}"/>
              </a:ext>
            </a:extLst>
          </p:cNvPr>
          <p:cNvSpPr/>
          <p:nvPr/>
        </p:nvSpPr>
        <p:spPr>
          <a:xfrm>
            <a:off x="9627318" y="4809588"/>
            <a:ext cx="2230098" cy="1752569"/>
          </a:xfrm>
          <a:prstGeom prst="rect">
            <a:avLst/>
          </a:prstGeom>
          <a:solidFill>
            <a:srgbClr val="139DD3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78319A-3FAC-4DEE-BFE9-D474C6482499}"/>
              </a:ext>
            </a:extLst>
          </p:cNvPr>
          <p:cNvSpPr/>
          <p:nvPr/>
        </p:nvSpPr>
        <p:spPr>
          <a:xfrm>
            <a:off x="2647058" y="4268071"/>
            <a:ext cx="2230098" cy="1819220"/>
          </a:xfrm>
          <a:prstGeom prst="rect">
            <a:avLst/>
          </a:prstGeom>
          <a:solidFill>
            <a:schemeClr val="bg1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EA16BF-0AC9-4BEB-911A-3F2A5994B6E0}"/>
              </a:ext>
            </a:extLst>
          </p:cNvPr>
          <p:cNvSpPr/>
          <p:nvPr/>
        </p:nvSpPr>
        <p:spPr>
          <a:xfrm>
            <a:off x="4964194" y="4268070"/>
            <a:ext cx="2230098" cy="1932433"/>
          </a:xfrm>
          <a:prstGeom prst="rect">
            <a:avLst/>
          </a:prstGeom>
          <a:solidFill>
            <a:schemeClr val="bg1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CD8A4B-DE74-48C7-8399-5D2AC83D5773}"/>
              </a:ext>
            </a:extLst>
          </p:cNvPr>
          <p:cNvSpPr/>
          <p:nvPr/>
        </p:nvSpPr>
        <p:spPr>
          <a:xfrm>
            <a:off x="7307304" y="4268070"/>
            <a:ext cx="2230098" cy="2071145"/>
          </a:xfrm>
          <a:prstGeom prst="rect">
            <a:avLst/>
          </a:prstGeom>
          <a:solidFill>
            <a:schemeClr val="bg1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833AB4-0D1A-4D51-913A-8708068DB940}"/>
              </a:ext>
            </a:extLst>
          </p:cNvPr>
          <p:cNvSpPr/>
          <p:nvPr/>
        </p:nvSpPr>
        <p:spPr>
          <a:xfrm>
            <a:off x="9627318" y="4268069"/>
            <a:ext cx="2230098" cy="2176274"/>
          </a:xfrm>
          <a:prstGeom prst="rect">
            <a:avLst/>
          </a:prstGeom>
          <a:solidFill>
            <a:schemeClr val="bg1"/>
          </a:solidFill>
          <a:ln w="38100">
            <a:solidFill>
              <a:srgbClr val="273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8417A6-A261-465B-84E5-1E17625441BA}"/>
              </a:ext>
            </a:extLst>
          </p:cNvPr>
          <p:cNvSpPr txBox="1"/>
          <p:nvPr/>
        </p:nvSpPr>
        <p:spPr>
          <a:xfrm>
            <a:off x="737506" y="4397378"/>
            <a:ext cx="17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Recrutement du Talent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1C4C38E-597A-452B-A351-9D9B33D18D48}"/>
              </a:ext>
            </a:extLst>
          </p:cNvPr>
          <p:cNvSpPr txBox="1"/>
          <p:nvPr/>
        </p:nvSpPr>
        <p:spPr>
          <a:xfrm>
            <a:off x="299338" y="4202599"/>
            <a:ext cx="647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139DD3"/>
                </a:solidFill>
                <a:latin typeface="Impact" panose="020B0806030902050204" pitchFamily="34" charset="0"/>
              </a:rPr>
              <a:t>1.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D8AED3C-FE20-4F11-BC78-2244700B89E3}"/>
              </a:ext>
            </a:extLst>
          </p:cNvPr>
          <p:cNvSpPr txBox="1"/>
          <p:nvPr/>
        </p:nvSpPr>
        <p:spPr>
          <a:xfrm>
            <a:off x="3190620" y="4388093"/>
            <a:ext cx="17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Labellisation du Talent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C7BF655-3237-4374-BE41-7CB648801064}"/>
              </a:ext>
            </a:extLst>
          </p:cNvPr>
          <p:cNvSpPr txBox="1"/>
          <p:nvPr/>
        </p:nvSpPr>
        <p:spPr>
          <a:xfrm>
            <a:off x="2663552" y="4193314"/>
            <a:ext cx="67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139DD3"/>
                </a:solidFill>
                <a:latin typeface="Impact" panose="020B0806030902050204" pitchFamily="34" charset="0"/>
              </a:rPr>
              <a:t>2.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300DAB9-D85A-4822-B296-42FCD41D4BEB}"/>
              </a:ext>
            </a:extLst>
          </p:cNvPr>
          <p:cNvSpPr txBox="1"/>
          <p:nvPr/>
        </p:nvSpPr>
        <p:spPr>
          <a:xfrm>
            <a:off x="5534746" y="4403794"/>
            <a:ext cx="156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Demande </a:t>
            </a:r>
            <a:br>
              <a:rPr lang="fr-FR" b="1">
                <a:solidFill>
                  <a:srgbClr val="273476"/>
                </a:solidFill>
                <a:latin typeface="Montserrat" pitchFamily="2" charset="0"/>
              </a:rPr>
            </a:br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de l’aide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D9968A8-10BF-48EA-B888-89A5499F439B}"/>
              </a:ext>
            </a:extLst>
          </p:cNvPr>
          <p:cNvSpPr txBox="1"/>
          <p:nvPr/>
        </p:nvSpPr>
        <p:spPr>
          <a:xfrm>
            <a:off x="5007678" y="4209015"/>
            <a:ext cx="68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139DD3"/>
                </a:solidFill>
                <a:latin typeface="Impact" panose="020B0806030902050204" pitchFamily="34" charset="0"/>
              </a:rPr>
              <a:t>3.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4F0C56A-3511-48B7-AC44-173E0A2D91D0}"/>
              </a:ext>
            </a:extLst>
          </p:cNvPr>
          <p:cNvSpPr txBox="1"/>
          <p:nvPr/>
        </p:nvSpPr>
        <p:spPr>
          <a:xfrm>
            <a:off x="7836964" y="4449703"/>
            <a:ext cx="17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Réalisation de la mission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AE4B06C-DBF3-4BEC-8EE2-801A812F3343}"/>
              </a:ext>
            </a:extLst>
          </p:cNvPr>
          <p:cNvSpPr txBox="1"/>
          <p:nvPr/>
        </p:nvSpPr>
        <p:spPr>
          <a:xfrm>
            <a:off x="7309896" y="4254924"/>
            <a:ext cx="67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139DD3"/>
                </a:solidFill>
                <a:latin typeface="Impact" panose="020B0806030902050204" pitchFamily="34" charset="0"/>
              </a:rPr>
              <a:t>4.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1A8977F-2BBA-4278-AC7C-04E78C8B71F9}"/>
              </a:ext>
            </a:extLst>
          </p:cNvPr>
          <p:cNvSpPr txBox="1"/>
          <p:nvPr/>
        </p:nvSpPr>
        <p:spPr>
          <a:xfrm>
            <a:off x="10174158" y="4449703"/>
            <a:ext cx="17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73476"/>
                </a:solidFill>
                <a:latin typeface="Montserrat" pitchFamily="2" charset="0"/>
              </a:rPr>
              <a:t>Versement de l’aide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CFCA7D4-4832-4267-9925-B3527143D35B}"/>
              </a:ext>
            </a:extLst>
          </p:cNvPr>
          <p:cNvSpPr txBox="1"/>
          <p:nvPr/>
        </p:nvSpPr>
        <p:spPr>
          <a:xfrm>
            <a:off x="9647090" y="4254924"/>
            <a:ext cx="67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139DD3"/>
                </a:solidFill>
                <a:latin typeface="Impact" panose="020B0806030902050204" pitchFamily="34" charset="0"/>
              </a:rPr>
              <a:t>5.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7DFBC1E-7A98-417E-8FE4-037D6B691BEE}"/>
              </a:ext>
            </a:extLst>
          </p:cNvPr>
          <p:cNvSpPr txBox="1"/>
          <p:nvPr/>
        </p:nvSpPr>
        <p:spPr>
          <a:xfrm>
            <a:off x="317287" y="4981277"/>
            <a:ext cx="2262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>
                <a:solidFill>
                  <a:srgbClr val="22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cherche à renforcer mon industrie ou service à l’industrie avec un jeune sur un poste à responsabilité.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8B91E74-0994-48F6-86C6-8C8B981F3E1A}"/>
              </a:ext>
            </a:extLst>
          </p:cNvPr>
          <p:cNvSpPr txBox="1"/>
          <p:nvPr/>
        </p:nvSpPr>
        <p:spPr>
          <a:xfrm>
            <a:off x="2689508" y="5041735"/>
            <a:ext cx="2117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>
                <a:solidFill>
                  <a:srgbClr val="22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dépose ma demande de labellisation en ligne, en respectant les critères et l’impact vert de la mission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0A9097D-7B76-41D1-9460-8BA48B12D11A}"/>
              </a:ext>
            </a:extLst>
          </p:cNvPr>
          <p:cNvSpPr txBox="1"/>
          <p:nvPr/>
        </p:nvSpPr>
        <p:spPr>
          <a:xfrm>
            <a:off x="5034407" y="5157574"/>
            <a:ext cx="208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>
                <a:solidFill>
                  <a:srgbClr val="22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fois la labellisation obtenue, je remplis mon dossier de demande d’aide.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BCAEF97-8447-471A-981C-F5FA99B384C8}"/>
              </a:ext>
            </a:extLst>
          </p:cNvPr>
          <p:cNvSpPr txBox="1"/>
          <p:nvPr/>
        </p:nvSpPr>
        <p:spPr>
          <a:xfrm>
            <a:off x="7284545" y="5142739"/>
            <a:ext cx="227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>
                <a:solidFill>
                  <a:srgbClr val="22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talent opère ses missions dans mon entreprise.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06FDD09-C24E-43DA-B7A6-BC872A417930}"/>
              </a:ext>
            </a:extLst>
          </p:cNvPr>
          <p:cNvSpPr txBox="1"/>
          <p:nvPr/>
        </p:nvSpPr>
        <p:spPr>
          <a:xfrm>
            <a:off x="9693856" y="5097513"/>
            <a:ext cx="211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>
                <a:solidFill>
                  <a:srgbClr val="22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Lorsque vous atteignez 8000€ de dépense, vous revenez vers Bpifrance avec le justificatif pour que nous décaissions l’aide de 4 000€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300AE527-F6D4-49C2-AFDC-9F3E6D49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60" y="161245"/>
            <a:ext cx="1043528" cy="1024138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C56EE061-6338-4206-AB2A-EA7FF2281234}"/>
              </a:ext>
            </a:extLst>
          </p:cNvPr>
          <p:cNvSpPr/>
          <p:nvPr/>
        </p:nvSpPr>
        <p:spPr>
          <a:xfrm>
            <a:off x="558159" y="447432"/>
            <a:ext cx="5661666" cy="461665"/>
          </a:xfrm>
          <a:prstGeom prst="rect">
            <a:avLst/>
          </a:prstGeom>
          <a:solidFill>
            <a:srgbClr val="139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F26A96C-106C-421B-98D0-D6F503A7607D}"/>
              </a:ext>
            </a:extLst>
          </p:cNvPr>
          <p:cNvSpPr/>
          <p:nvPr/>
        </p:nvSpPr>
        <p:spPr>
          <a:xfrm>
            <a:off x="434334" y="321150"/>
            <a:ext cx="566166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13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1C4A990-F9BE-4147-BB48-450DF99B9B5D}"/>
              </a:ext>
            </a:extLst>
          </p:cNvPr>
          <p:cNvSpPr txBox="1"/>
          <p:nvPr/>
        </p:nvSpPr>
        <p:spPr>
          <a:xfrm>
            <a:off x="434334" y="302100"/>
            <a:ext cx="5661666" cy="461665"/>
          </a:xfrm>
          <a:prstGeom prst="rect">
            <a:avLst/>
          </a:prstGeom>
          <a:noFill/>
          <a:ln>
            <a:solidFill>
              <a:srgbClr val="139DD3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273476"/>
                </a:solidFill>
                <a:latin typeface="Montserrat" pitchFamily="2" charset="0"/>
              </a:rPr>
              <a:t>LE VTE TERRITOIRES D’INDUSTRIE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B3AC04-985D-46E2-8FD8-147A1DB3211C}"/>
              </a:ext>
            </a:extLst>
          </p:cNvPr>
          <p:cNvSpPr txBox="1"/>
          <p:nvPr/>
        </p:nvSpPr>
        <p:spPr>
          <a:xfrm>
            <a:off x="6749143" y="3498301"/>
            <a:ext cx="4623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b="1">
                <a:solidFill>
                  <a:srgbClr val="273476"/>
                </a:solidFill>
                <a:latin typeface="Montserrat" pitchFamily="2" charset="0"/>
              </a:rPr>
              <a:t>L’aide VTE TI et VTE Vert sont cumulables sous réserve de présentation de 24 000 € de dépense liée au VTE</a:t>
            </a:r>
          </a:p>
          <a:p>
            <a:pPr algn="just"/>
            <a:r>
              <a:rPr lang="fr-FR" sz="1050" b="1">
                <a:solidFill>
                  <a:srgbClr val="273476"/>
                </a:solidFill>
                <a:latin typeface="Montserrat" pitchFamily="2" charset="0"/>
              </a:rPr>
              <a:t>L’aide VTE TI est également cumulable avec l’aide exceptionnelle à l’alternance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33F52D0-D243-4F5D-A2CA-DEF6F0AF01C8}"/>
              </a:ext>
            </a:extLst>
          </p:cNvPr>
          <p:cNvGrpSpPr/>
          <p:nvPr/>
        </p:nvGrpSpPr>
        <p:grpSpPr>
          <a:xfrm>
            <a:off x="1302911" y="1270347"/>
            <a:ext cx="2081646" cy="2048241"/>
            <a:chOff x="1302911" y="1270347"/>
            <a:chExt cx="2081646" cy="2048241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8F8ED569-4FB5-4EBF-AF23-0EAE3C908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2911" y="1389557"/>
              <a:ext cx="1928617" cy="1929031"/>
            </a:xfrm>
            <a:prstGeom prst="ellipse">
              <a:avLst/>
            </a:prstGeom>
            <a:solidFill>
              <a:srgbClr val="E30613"/>
            </a:solidFill>
            <a:ln w="28575">
              <a:solidFill>
                <a:srgbClr val="E306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EB86F50A-92F3-4632-A1AC-00F73CB4E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55940" y="1270347"/>
              <a:ext cx="1928617" cy="19290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6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hlinkClick r:id="rId3"/>
              <a:extLst>
                <a:ext uri="{FF2B5EF4-FFF2-40B4-BE49-F238E27FC236}">
                  <a16:creationId xmlns:a16="http://schemas.microsoft.com/office/drawing/2014/main" id="{AFD81A7F-7901-46B9-8FCF-C04D2608E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063" y="1411007"/>
              <a:ext cx="1132370" cy="77338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CF8A7CD-DD3B-4860-8AD2-97E42DD53B2D}"/>
                </a:ext>
              </a:extLst>
            </p:cNvPr>
            <p:cNvSpPr txBox="1"/>
            <p:nvPr/>
          </p:nvSpPr>
          <p:spPr>
            <a:xfrm>
              <a:off x="1571329" y="2142144"/>
              <a:ext cx="1656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E30613"/>
                  </a:solidFill>
                  <a:latin typeface="Montserrat" pitchFamily="2" charset="0"/>
                </a:rPr>
                <a:t>JOB BOARD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B86D9A3-61E1-476F-8739-A472612E3B15}"/>
                </a:ext>
              </a:extLst>
            </p:cNvPr>
            <p:cNvSpPr txBox="1"/>
            <p:nvPr/>
          </p:nvSpPr>
          <p:spPr>
            <a:xfrm>
              <a:off x="1547787" y="2460474"/>
              <a:ext cx="18101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>
                  <a:solidFill>
                    <a:srgbClr val="273476"/>
                  </a:solidFill>
                  <a:latin typeface="Montserrat" pitchFamily="2" charset="0"/>
                </a:rPr>
                <a:t>Trouvez votre </a:t>
              </a:r>
            </a:p>
            <a:p>
              <a:pPr algn="ctr"/>
              <a:r>
                <a:rPr lang="fr-FR">
                  <a:solidFill>
                    <a:srgbClr val="273476"/>
                  </a:solidFill>
                  <a:latin typeface="Montserrat" pitchFamily="2" charset="0"/>
                </a:rPr>
                <a:t>talent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21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BF42E-4134-4113-A9C3-2D69B95B71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528A5-F977-4F2B-AB1D-C573068FF02F}"/>
              </a:ext>
            </a:extLst>
          </p:cNvPr>
          <p:cNvSpPr>
            <a:spLocks noChangeAspect="1"/>
          </p:cNvSpPr>
          <p:nvPr/>
        </p:nvSpPr>
        <p:spPr>
          <a:xfrm>
            <a:off x="304000" y="178850"/>
            <a:ext cx="11584000" cy="647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FB1FB-8533-DAA7-4CCF-8E646B1A7C73}"/>
              </a:ext>
            </a:extLst>
          </p:cNvPr>
          <p:cNvSpPr/>
          <p:nvPr/>
        </p:nvSpPr>
        <p:spPr>
          <a:xfrm>
            <a:off x="387770" y="1788046"/>
            <a:ext cx="5830150" cy="4064083"/>
          </a:xfrm>
          <a:prstGeom prst="rect">
            <a:avLst/>
          </a:prstGeom>
          <a:solidFill>
            <a:srgbClr val="27347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66E5CE-A607-4297-B943-E6C3C7F81EE6}"/>
              </a:ext>
            </a:extLst>
          </p:cNvPr>
          <p:cNvSpPr/>
          <p:nvPr/>
        </p:nvSpPr>
        <p:spPr>
          <a:xfrm>
            <a:off x="558159" y="447432"/>
            <a:ext cx="4743606" cy="461665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9CDCBF-1ADA-4E89-8F28-D79C63546AA9}"/>
              </a:ext>
            </a:extLst>
          </p:cNvPr>
          <p:cNvSpPr/>
          <p:nvPr/>
        </p:nvSpPr>
        <p:spPr>
          <a:xfrm>
            <a:off x="434334" y="321150"/>
            <a:ext cx="474360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1B5D31-FE25-422C-A11D-3EE332519EDB}"/>
              </a:ext>
            </a:extLst>
          </p:cNvPr>
          <p:cNvSpPr txBox="1"/>
          <p:nvPr/>
        </p:nvSpPr>
        <p:spPr>
          <a:xfrm>
            <a:off x="434334" y="302100"/>
            <a:ext cx="474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rgbClr val="273476"/>
                </a:solidFill>
                <a:latin typeface="Montserrat" pitchFamily="2" charset="0"/>
              </a:rPr>
              <a:t>LE VTE EN QUELQUES MOTS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8D8752D-C5C5-4377-AC63-0D099EC619F4}"/>
              </a:ext>
            </a:extLst>
          </p:cNvPr>
          <p:cNvSpPr txBox="1"/>
          <p:nvPr/>
        </p:nvSpPr>
        <p:spPr>
          <a:xfrm>
            <a:off x="7519477" y="3261597"/>
            <a:ext cx="400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Le VTE Vert vous permet d’intégrer la communauté du Coq Vert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25E0783-76DB-47A2-9E20-E1E0917ABD33}"/>
              </a:ext>
            </a:extLst>
          </p:cNvPr>
          <p:cNvGrpSpPr>
            <a:grpSpLocks noChangeAspect="1"/>
          </p:cNvGrpSpPr>
          <p:nvPr/>
        </p:nvGrpSpPr>
        <p:grpSpPr>
          <a:xfrm>
            <a:off x="10829957" y="157486"/>
            <a:ext cx="1043528" cy="1024138"/>
            <a:chOff x="3892251" y="2340529"/>
            <a:chExt cx="1889068" cy="1853967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14A8689-D1A8-4AEA-8594-6AE249A63C0C}"/>
                </a:ext>
              </a:extLst>
            </p:cNvPr>
            <p:cNvSpPr/>
            <p:nvPr/>
          </p:nvSpPr>
          <p:spPr>
            <a:xfrm>
              <a:off x="4045875" y="2456729"/>
              <a:ext cx="1518407" cy="1522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508FF77-0A4C-49D0-A76C-418843D03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251" y="2340529"/>
              <a:ext cx="1889068" cy="185396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A444517-E64B-4BE7-B997-FF402AA87616}"/>
              </a:ext>
            </a:extLst>
          </p:cNvPr>
          <p:cNvSpPr/>
          <p:nvPr/>
        </p:nvSpPr>
        <p:spPr>
          <a:xfrm>
            <a:off x="437912" y="1818453"/>
            <a:ext cx="2590799" cy="1802819"/>
          </a:xfrm>
          <a:prstGeom prst="rect">
            <a:avLst/>
          </a:prstGeom>
          <a:solidFill>
            <a:srgbClr val="2CA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83BC9AA-4377-4196-A930-6D96FB50C9BB}"/>
              </a:ext>
            </a:extLst>
          </p:cNvPr>
          <p:cNvSpPr/>
          <p:nvPr/>
        </p:nvSpPr>
        <p:spPr>
          <a:xfrm>
            <a:off x="437912" y="3687334"/>
            <a:ext cx="2590799" cy="2121250"/>
          </a:xfrm>
          <a:prstGeom prst="rect">
            <a:avLst/>
          </a:prstGeom>
          <a:solidFill>
            <a:srgbClr val="139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A22AEDD0-6FAD-4090-824A-09F0E89B7202}"/>
              </a:ext>
            </a:extLst>
          </p:cNvPr>
          <p:cNvSpPr txBox="1"/>
          <p:nvPr/>
        </p:nvSpPr>
        <p:spPr>
          <a:xfrm>
            <a:off x="621875" y="3698606"/>
            <a:ext cx="227658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>
                <a:solidFill>
                  <a:schemeClr val="bg1"/>
                </a:solidFill>
                <a:latin typeface="Impact" panose="020B0806030902050204" pitchFamily="34" charset="0"/>
              </a:rPr>
              <a:t>210</a:t>
            </a:r>
            <a:endParaRPr lang="fr-FR" b="1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B6C2C8D4-CBF6-4A9A-8644-6820B2218B0A}"/>
              </a:ext>
            </a:extLst>
          </p:cNvPr>
          <p:cNvSpPr txBox="1"/>
          <p:nvPr/>
        </p:nvSpPr>
        <p:spPr>
          <a:xfrm>
            <a:off x="437912" y="5144243"/>
            <a:ext cx="2574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Montserrat" pitchFamily="2" charset="0"/>
              </a:rPr>
              <a:t>Entreprises ayant un VTE TI</a:t>
            </a:r>
            <a:endParaRPr lang="fr-FR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DDB6B3-849D-463A-A038-13AFE3DB44C6}"/>
              </a:ext>
            </a:extLst>
          </p:cNvPr>
          <p:cNvSpPr/>
          <p:nvPr/>
        </p:nvSpPr>
        <p:spPr>
          <a:xfrm>
            <a:off x="3123961" y="1818453"/>
            <a:ext cx="3031995" cy="399013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50B813F8-E893-4676-8212-F00734DB1447}"/>
              </a:ext>
            </a:extLst>
          </p:cNvPr>
          <p:cNvSpPr txBox="1"/>
          <p:nvPr/>
        </p:nvSpPr>
        <p:spPr>
          <a:xfrm>
            <a:off x="3590956" y="2029656"/>
            <a:ext cx="255390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>
                <a:solidFill>
                  <a:schemeClr val="bg1"/>
                </a:solidFill>
                <a:latin typeface="Impact" panose="020B0806030902050204" pitchFamily="34" charset="0"/>
              </a:rPr>
              <a:t>800</a:t>
            </a:r>
            <a:endParaRPr lang="fr-FR" b="1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11230C7-E57C-472E-B6A1-C3EF3CEE0982}"/>
              </a:ext>
            </a:extLst>
          </p:cNvPr>
          <p:cNvSpPr txBox="1"/>
          <p:nvPr/>
        </p:nvSpPr>
        <p:spPr>
          <a:xfrm>
            <a:off x="3090185" y="3628386"/>
            <a:ext cx="33237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Montserrat" pitchFamily="2" charset="0"/>
              </a:rPr>
              <a:t>Entreprises présentes sur le Jobboard et</a:t>
            </a:r>
            <a:endParaRPr lang="fr-FR" sz="2000"/>
          </a:p>
        </p:txBody>
      </p:sp>
      <p:grpSp>
        <p:nvGrpSpPr>
          <p:cNvPr id="115" name="object 15">
            <a:extLst>
              <a:ext uri="{FF2B5EF4-FFF2-40B4-BE49-F238E27FC236}">
                <a16:creationId xmlns:a16="http://schemas.microsoft.com/office/drawing/2014/main" id="{E6FFA34F-7D6C-45C0-9930-2B1800AB68DE}"/>
              </a:ext>
            </a:extLst>
          </p:cNvPr>
          <p:cNvGrpSpPr>
            <a:grpSpLocks noChangeAspect="1"/>
          </p:cNvGrpSpPr>
          <p:nvPr/>
        </p:nvGrpSpPr>
        <p:grpSpPr>
          <a:xfrm>
            <a:off x="6723007" y="3102576"/>
            <a:ext cx="697071" cy="773570"/>
            <a:chOff x="3064484" y="167449"/>
            <a:chExt cx="514984" cy="571500"/>
          </a:xfrm>
        </p:grpSpPr>
        <p:sp>
          <p:nvSpPr>
            <p:cNvPr id="116" name="object 16">
              <a:extLst>
                <a:ext uri="{FF2B5EF4-FFF2-40B4-BE49-F238E27FC236}">
                  <a16:creationId xmlns:a16="http://schemas.microsoft.com/office/drawing/2014/main" id="{A914D8F9-478B-404D-8510-00E7A66D05CA}"/>
                </a:ext>
              </a:extLst>
            </p:cNvPr>
            <p:cNvSpPr/>
            <p:nvPr/>
          </p:nvSpPr>
          <p:spPr>
            <a:xfrm>
              <a:off x="3502748" y="214642"/>
              <a:ext cx="76200" cy="295275"/>
            </a:xfrm>
            <a:custGeom>
              <a:avLst/>
              <a:gdLst/>
              <a:ahLst/>
              <a:cxnLst/>
              <a:rect l="l" t="t" r="r" b="b"/>
              <a:pathLst>
                <a:path w="76200" h="295275">
                  <a:moveTo>
                    <a:pt x="66903" y="0"/>
                  </a:moveTo>
                  <a:lnTo>
                    <a:pt x="31267" y="8953"/>
                  </a:lnTo>
                  <a:lnTo>
                    <a:pt x="0" y="46418"/>
                  </a:lnTo>
                  <a:lnTo>
                    <a:pt x="33337" y="96977"/>
                  </a:lnTo>
                  <a:lnTo>
                    <a:pt x="6654" y="295211"/>
                  </a:lnTo>
                  <a:lnTo>
                    <a:pt x="54267" y="61226"/>
                  </a:lnTo>
                  <a:lnTo>
                    <a:pt x="76200" y="60210"/>
                  </a:lnTo>
                  <a:lnTo>
                    <a:pt x="43091" y="35344"/>
                  </a:lnTo>
                  <a:lnTo>
                    <a:pt x="66903" y="0"/>
                  </a:lnTo>
                  <a:close/>
                </a:path>
              </a:pathLst>
            </a:custGeom>
            <a:solidFill>
              <a:srgbClr val="6F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7">
              <a:extLst>
                <a:ext uri="{FF2B5EF4-FFF2-40B4-BE49-F238E27FC236}">
                  <a16:creationId xmlns:a16="http://schemas.microsoft.com/office/drawing/2014/main" id="{DE30DC69-7DD2-4D80-A6E9-1719358B775A}"/>
                </a:ext>
              </a:extLst>
            </p:cNvPr>
            <p:cNvSpPr/>
            <p:nvPr/>
          </p:nvSpPr>
          <p:spPr>
            <a:xfrm>
              <a:off x="3451250" y="199656"/>
              <a:ext cx="52069" cy="76200"/>
            </a:xfrm>
            <a:custGeom>
              <a:avLst/>
              <a:gdLst/>
              <a:ahLst/>
              <a:cxnLst/>
              <a:rect l="l" t="t" r="r" b="b"/>
              <a:pathLst>
                <a:path w="52070" h="76200">
                  <a:moveTo>
                    <a:pt x="32486" y="0"/>
                  </a:moveTo>
                  <a:lnTo>
                    <a:pt x="114" y="4597"/>
                  </a:lnTo>
                  <a:lnTo>
                    <a:pt x="0" y="35090"/>
                  </a:lnTo>
                  <a:lnTo>
                    <a:pt x="39598" y="75831"/>
                  </a:lnTo>
                  <a:lnTo>
                    <a:pt x="51511" y="61404"/>
                  </a:lnTo>
                  <a:lnTo>
                    <a:pt x="32486" y="0"/>
                  </a:lnTo>
                  <a:close/>
                </a:path>
              </a:pathLst>
            </a:custGeom>
            <a:solidFill>
              <a:srgbClr val="8AC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8">
              <a:extLst>
                <a:ext uri="{FF2B5EF4-FFF2-40B4-BE49-F238E27FC236}">
                  <a16:creationId xmlns:a16="http://schemas.microsoft.com/office/drawing/2014/main" id="{3E3536EF-7AA5-4DEC-B680-6A52567167D9}"/>
                </a:ext>
              </a:extLst>
            </p:cNvPr>
            <p:cNvSpPr/>
            <p:nvPr/>
          </p:nvSpPr>
          <p:spPr>
            <a:xfrm>
              <a:off x="3483724" y="175933"/>
              <a:ext cx="50800" cy="48260"/>
            </a:xfrm>
            <a:custGeom>
              <a:avLst/>
              <a:gdLst/>
              <a:ahLst/>
              <a:cxnLst/>
              <a:rect l="l" t="t" r="r" b="b"/>
              <a:pathLst>
                <a:path w="50800" h="48260">
                  <a:moveTo>
                    <a:pt x="11175" y="0"/>
                  </a:moveTo>
                  <a:lnTo>
                    <a:pt x="0" y="23710"/>
                  </a:lnTo>
                  <a:lnTo>
                    <a:pt x="50291" y="47650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6F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9">
              <a:extLst>
                <a:ext uri="{FF2B5EF4-FFF2-40B4-BE49-F238E27FC236}">
                  <a16:creationId xmlns:a16="http://schemas.microsoft.com/office/drawing/2014/main" id="{AE8FBCF0-764B-475F-BED1-4A4A0A73D595}"/>
                </a:ext>
              </a:extLst>
            </p:cNvPr>
            <p:cNvSpPr/>
            <p:nvPr/>
          </p:nvSpPr>
          <p:spPr>
            <a:xfrm>
              <a:off x="3429927" y="234746"/>
              <a:ext cx="60960" cy="41275"/>
            </a:xfrm>
            <a:custGeom>
              <a:avLst/>
              <a:gdLst/>
              <a:ahLst/>
              <a:cxnLst/>
              <a:rect l="l" t="t" r="r" b="b"/>
              <a:pathLst>
                <a:path w="60960" h="41275">
                  <a:moveTo>
                    <a:pt x="21323" y="0"/>
                  </a:moveTo>
                  <a:lnTo>
                    <a:pt x="0" y="15011"/>
                  </a:lnTo>
                  <a:lnTo>
                    <a:pt x="60921" y="40741"/>
                  </a:lnTo>
                  <a:lnTo>
                    <a:pt x="21323" y="0"/>
                  </a:lnTo>
                  <a:close/>
                </a:path>
              </a:pathLst>
            </a:custGeom>
            <a:solidFill>
              <a:srgbClr val="9AC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20">
              <a:extLst>
                <a:ext uri="{FF2B5EF4-FFF2-40B4-BE49-F238E27FC236}">
                  <a16:creationId xmlns:a16="http://schemas.microsoft.com/office/drawing/2014/main" id="{BB884E41-4B13-408C-8DCA-905C0AA7B93F}"/>
                </a:ext>
              </a:extLst>
            </p:cNvPr>
            <p:cNvSpPr/>
            <p:nvPr/>
          </p:nvSpPr>
          <p:spPr>
            <a:xfrm>
              <a:off x="3483724" y="199644"/>
              <a:ext cx="50800" cy="61594"/>
            </a:xfrm>
            <a:custGeom>
              <a:avLst/>
              <a:gdLst/>
              <a:ahLst/>
              <a:cxnLst/>
              <a:rect l="l" t="t" r="r" b="b"/>
              <a:pathLst>
                <a:path w="50800" h="61595">
                  <a:moveTo>
                    <a:pt x="0" y="0"/>
                  </a:moveTo>
                  <a:lnTo>
                    <a:pt x="19024" y="61404"/>
                  </a:lnTo>
                  <a:lnTo>
                    <a:pt x="50291" y="23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1">
              <a:extLst>
                <a:ext uri="{FF2B5EF4-FFF2-40B4-BE49-F238E27FC236}">
                  <a16:creationId xmlns:a16="http://schemas.microsoft.com/office/drawing/2014/main" id="{7BDF3923-B0A2-4243-9B91-08B1AF3E4021}"/>
                </a:ext>
              </a:extLst>
            </p:cNvPr>
            <p:cNvSpPr/>
            <p:nvPr/>
          </p:nvSpPr>
          <p:spPr>
            <a:xfrm>
              <a:off x="3490849" y="261048"/>
              <a:ext cx="45720" cy="50800"/>
            </a:xfrm>
            <a:custGeom>
              <a:avLst/>
              <a:gdLst/>
              <a:ahLst/>
              <a:cxnLst/>
              <a:rect l="l" t="t" r="r" b="b"/>
              <a:pathLst>
                <a:path w="45720" h="50800">
                  <a:moveTo>
                    <a:pt x="11899" y="0"/>
                  </a:moveTo>
                  <a:lnTo>
                    <a:pt x="0" y="14439"/>
                  </a:lnTo>
                  <a:lnTo>
                    <a:pt x="45237" y="50571"/>
                  </a:lnTo>
                  <a:lnTo>
                    <a:pt x="11899" y="0"/>
                  </a:lnTo>
                  <a:close/>
                </a:path>
              </a:pathLst>
            </a:custGeom>
            <a:solidFill>
              <a:srgbClr val="9AC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22">
              <a:extLst>
                <a:ext uri="{FF2B5EF4-FFF2-40B4-BE49-F238E27FC236}">
                  <a16:creationId xmlns:a16="http://schemas.microsoft.com/office/drawing/2014/main" id="{C18A5F0D-79F5-42B1-B447-98392026F73A}"/>
                </a:ext>
              </a:extLst>
            </p:cNvPr>
            <p:cNvSpPr/>
            <p:nvPr/>
          </p:nvSpPr>
          <p:spPr>
            <a:xfrm>
              <a:off x="3453739" y="275488"/>
              <a:ext cx="55880" cy="234950"/>
            </a:xfrm>
            <a:custGeom>
              <a:avLst/>
              <a:gdLst/>
              <a:ahLst/>
              <a:cxnLst/>
              <a:rect l="l" t="t" r="r" b="b"/>
              <a:pathLst>
                <a:path w="55879" h="234950">
                  <a:moveTo>
                    <a:pt x="37109" y="0"/>
                  </a:moveTo>
                  <a:lnTo>
                    <a:pt x="0" y="141452"/>
                  </a:lnTo>
                  <a:lnTo>
                    <a:pt x="55664" y="234365"/>
                  </a:lnTo>
                  <a:lnTo>
                    <a:pt x="37109" y="0"/>
                  </a:lnTo>
                  <a:close/>
                </a:path>
              </a:pathLst>
            </a:custGeom>
            <a:solidFill>
              <a:srgbClr val="8AC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23">
              <a:extLst>
                <a:ext uri="{FF2B5EF4-FFF2-40B4-BE49-F238E27FC236}">
                  <a16:creationId xmlns:a16="http://schemas.microsoft.com/office/drawing/2014/main" id="{B9CD0B18-B71A-41FD-BB2A-DF29DDAF925D}"/>
                </a:ext>
              </a:extLst>
            </p:cNvPr>
            <p:cNvSpPr/>
            <p:nvPr/>
          </p:nvSpPr>
          <p:spPr>
            <a:xfrm>
              <a:off x="3387229" y="275488"/>
              <a:ext cx="104139" cy="141605"/>
            </a:xfrm>
            <a:custGeom>
              <a:avLst/>
              <a:gdLst/>
              <a:ahLst/>
              <a:cxnLst/>
              <a:rect l="l" t="t" r="r" b="b"/>
              <a:pathLst>
                <a:path w="104139" h="141604">
                  <a:moveTo>
                    <a:pt x="103619" y="0"/>
                  </a:moveTo>
                  <a:lnTo>
                    <a:pt x="46951" y="59550"/>
                  </a:lnTo>
                  <a:lnTo>
                    <a:pt x="0" y="118427"/>
                  </a:lnTo>
                  <a:lnTo>
                    <a:pt x="66509" y="141452"/>
                  </a:lnTo>
                  <a:lnTo>
                    <a:pt x="103619" y="0"/>
                  </a:lnTo>
                  <a:close/>
                </a:path>
              </a:pathLst>
            </a:custGeom>
            <a:solidFill>
              <a:srgbClr val="9AC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24">
              <a:extLst>
                <a:ext uri="{FF2B5EF4-FFF2-40B4-BE49-F238E27FC236}">
                  <a16:creationId xmlns:a16="http://schemas.microsoft.com/office/drawing/2014/main" id="{3E8ECE27-516C-400F-84BE-0361C73B543D}"/>
                </a:ext>
              </a:extLst>
            </p:cNvPr>
            <p:cNvSpPr/>
            <p:nvPr/>
          </p:nvSpPr>
          <p:spPr>
            <a:xfrm>
              <a:off x="3290836" y="393915"/>
              <a:ext cx="163195" cy="117475"/>
            </a:xfrm>
            <a:custGeom>
              <a:avLst/>
              <a:gdLst/>
              <a:ahLst/>
              <a:cxnLst/>
              <a:rect l="l" t="t" r="r" b="b"/>
              <a:pathLst>
                <a:path w="163195" h="117475">
                  <a:moveTo>
                    <a:pt x="96393" y="0"/>
                  </a:moveTo>
                  <a:lnTo>
                    <a:pt x="35801" y="75996"/>
                  </a:lnTo>
                  <a:lnTo>
                    <a:pt x="0" y="117170"/>
                  </a:lnTo>
                  <a:lnTo>
                    <a:pt x="162902" y="23025"/>
                  </a:lnTo>
                  <a:lnTo>
                    <a:pt x="96393" y="0"/>
                  </a:lnTo>
                  <a:close/>
                </a:path>
              </a:pathLst>
            </a:custGeom>
            <a:solidFill>
              <a:srgbClr val="6F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5">
              <a:extLst>
                <a:ext uri="{FF2B5EF4-FFF2-40B4-BE49-F238E27FC236}">
                  <a16:creationId xmlns:a16="http://schemas.microsoft.com/office/drawing/2014/main" id="{2CB94DFD-3083-446F-A5CE-C3083557FE59}"/>
                </a:ext>
              </a:extLst>
            </p:cNvPr>
            <p:cNvSpPr/>
            <p:nvPr/>
          </p:nvSpPr>
          <p:spPr>
            <a:xfrm>
              <a:off x="3229902" y="511086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60" h="107315">
                  <a:moveTo>
                    <a:pt x="60934" y="0"/>
                  </a:moveTo>
                  <a:lnTo>
                    <a:pt x="27800" y="38112"/>
                  </a:lnTo>
                  <a:lnTo>
                    <a:pt x="0" y="73456"/>
                  </a:lnTo>
                  <a:lnTo>
                    <a:pt x="53670" y="107010"/>
                  </a:lnTo>
                  <a:lnTo>
                    <a:pt x="60934" y="0"/>
                  </a:lnTo>
                  <a:close/>
                </a:path>
              </a:pathLst>
            </a:custGeom>
            <a:solidFill>
              <a:srgbClr val="8AC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6">
              <a:extLst>
                <a:ext uri="{FF2B5EF4-FFF2-40B4-BE49-F238E27FC236}">
                  <a16:creationId xmlns:a16="http://schemas.microsoft.com/office/drawing/2014/main" id="{3271D2C6-5CA8-438A-BCD8-1D0018B0428F}"/>
                </a:ext>
              </a:extLst>
            </p:cNvPr>
            <p:cNvSpPr/>
            <p:nvPr/>
          </p:nvSpPr>
          <p:spPr>
            <a:xfrm>
              <a:off x="3196742" y="584542"/>
              <a:ext cx="251460" cy="154305"/>
            </a:xfrm>
            <a:custGeom>
              <a:avLst/>
              <a:gdLst/>
              <a:ahLst/>
              <a:cxnLst/>
              <a:rect l="l" t="t" r="r" b="b"/>
              <a:pathLst>
                <a:path w="251460" h="154304">
                  <a:moveTo>
                    <a:pt x="31851" y="75806"/>
                  </a:moveTo>
                  <a:lnTo>
                    <a:pt x="0" y="62865"/>
                  </a:lnTo>
                  <a:lnTo>
                    <a:pt x="28676" y="136880"/>
                  </a:lnTo>
                  <a:lnTo>
                    <a:pt x="31851" y="75806"/>
                  </a:lnTo>
                  <a:close/>
                </a:path>
                <a:path w="251460" h="154304">
                  <a:moveTo>
                    <a:pt x="86817" y="33553"/>
                  </a:moveTo>
                  <a:lnTo>
                    <a:pt x="33147" y="0"/>
                  </a:lnTo>
                  <a:lnTo>
                    <a:pt x="21767" y="47269"/>
                  </a:lnTo>
                  <a:lnTo>
                    <a:pt x="86817" y="33553"/>
                  </a:lnTo>
                  <a:close/>
                </a:path>
                <a:path w="251460" h="154304">
                  <a:moveTo>
                    <a:pt x="251294" y="154241"/>
                  </a:moveTo>
                  <a:lnTo>
                    <a:pt x="184797" y="127787"/>
                  </a:lnTo>
                  <a:lnTo>
                    <a:pt x="150977" y="153873"/>
                  </a:lnTo>
                  <a:lnTo>
                    <a:pt x="251294" y="154241"/>
                  </a:lnTo>
                  <a:close/>
                </a:path>
              </a:pathLst>
            </a:custGeom>
            <a:solidFill>
              <a:srgbClr val="6F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27">
              <a:extLst>
                <a:ext uri="{FF2B5EF4-FFF2-40B4-BE49-F238E27FC236}">
                  <a16:creationId xmlns:a16="http://schemas.microsoft.com/office/drawing/2014/main" id="{6E9F2DB0-222C-44D5-A617-35696613D97F}"/>
                </a:ext>
              </a:extLst>
            </p:cNvPr>
            <p:cNvSpPr/>
            <p:nvPr/>
          </p:nvSpPr>
          <p:spPr>
            <a:xfrm>
              <a:off x="3283572" y="509854"/>
              <a:ext cx="226060" cy="158115"/>
            </a:xfrm>
            <a:custGeom>
              <a:avLst/>
              <a:gdLst/>
              <a:ahLst/>
              <a:cxnLst/>
              <a:rect l="l" t="t" r="r" b="b"/>
              <a:pathLst>
                <a:path w="226060" h="158115">
                  <a:moveTo>
                    <a:pt x="225831" y="0"/>
                  </a:moveTo>
                  <a:lnTo>
                    <a:pt x="0" y="108242"/>
                  </a:lnTo>
                  <a:lnTo>
                    <a:pt x="22072" y="157683"/>
                  </a:lnTo>
                  <a:lnTo>
                    <a:pt x="88874" y="101638"/>
                  </a:lnTo>
                  <a:lnTo>
                    <a:pt x="225831" y="0"/>
                  </a:lnTo>
                  <a:close/>
                </a:path>
              </a:pathLst>
            </a:custGeom>
            <a:solidFill>
              <a:srgbClr val="8AC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28">
              <a:extLst>
                <a:ext uri="{FF2B5EF4-FFF2-40B4-BE49-F238E27FC236}">
                  <a16:creationId xmlns:a16="http://schemas.microsoft.com/office/drawing/2014/main" id="{C42ED6A6-1674-417D-909B-EAC749EC2347}"/>
                </a:ext>
              </a:extLst>
            </p:cNvPr>
            <p:cNvSpPr/>
            <p:nvPr/>
          </p:nvSpPr>
          <p:spPr>
            <a:xfrm>
              <a:off x="3290836" y="416941"/>
              <a:ext cx="163195" cy="148590"/>
            </a:xfrm>
            <a:custGeom>
              <a:avLst/>
              <a:gdLst/>
              <a:ahLst/>
              <a:cxnLst/>
              <a:rect l="l" t="t" r="r" b="b"/>
              <a:pathLst>
                <a:path w="163195" h="148590">
                  <a:moveTo>
                    <a:pt x="162890" y="0"/>
                  </a:moveTo>
                  <a:lnTo>
                    <a:pt x="0" y="94145"/>
                  </a:lnTo>
                  <a:lnTo>
                    <a:pt x="102641" y="148463"/>
                  </a:lnTo>
                  <a:lnTo>
                    <a:pt x="162890" y="0"/>
                  </a:lnTo>
                  <a:close/>
                </a:path>
              </a:pathLst>
            </a:custGeom>
            <a:solidFill>
              <a:srgbClr val="ABD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29">
              <a:extLst>
                <a:ext uri="{FF2B5EF4-FFF2-40B4-BE49-F238E27FC236}">
                  <a16:creationId xmlns:a16="http://schemas.microsoft.com/office/drawing/2014/main" id="{9CFACBD1-5D53-4E5B-A263-DA4CCC9A7691}"/>
                </a:ext>
              </a:extLst>
            </p:cNvPr>
            <p:cNvSpPr/>
            <p:nvPr/>
          </p:nvSpPr>
          <p:spPr>
            <a:xfrm>
              <a:off x="3283559" y="416940"/>
              <a:ext cx="226060" cy="201295"/>
            </a:xfrm>
            <a:custGeom>
              <a:avLst/>
              <a:gdLst/>
              <a:ahLst/>
              <a:cxnLst/>
              <a:rect l="l" t="t" r="r" b="b"/>
              <a:pathLst>
                <a:path w="226060" h="201295">
                  <a:moveTo>
                    <a:pt x="109931" y="148463"/>
                  </a:moveTo>
                  <a:lnTo>
                    <a:pt x="7264" y="94145"/>
                  </a:lnTo>
                  <a:lnTo>
                    <a:pt x="0" y="201155"/>
                  </a:lnTo>
                  <a:lnTo>
                    <a:pt x="109931" y="148463"/>
                  </a:lnTo>
                  <a:close/>
                </a:path>
                <a:path w="226060" h="201295">
                  <a:moveTo>
                    <a:pt x="225844" y="92913"/>
                  </a:moveTo>
                  <a:lnTo>
                    <a:pt x="170167" y="0"/>
                  </a:lnTo>
                  <a:lnTo>
                    <a:pt x="109931" y="148463"/>
                  </a:lnTo>
                  <a:lnTo>
                    <a:pt x="225844" y="92913"/>
                  </a:lnTo>
                  <a:close/>
                </a:path>
              </a:pathLst>
            </a:custGeom>
            <a:solidFill>
              <a:srgbClr val="9AC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30">
              <a:extLst>
                <a:ext uri="{FF2B5EF4-FFF2-40B4-BE49-F238E27FC236}">
                  <a16:creationId xmlns:a16="http://schemas.microsoft.com/office/drawing/2014/main" id="{351EBA9A-B47A-4DB3-8875-F415E4FB9DFB}"/>
                </a:ext>
              </a:extLst>
            </p:cNvPr>
            <p:cNvSpPr/>
            <p:nvPr/>
          </p:nvSpPr>
          <p:spPr>
            <a:xfrm>
              <a:off x="3490849" y="275488"/>
              <a:ext cx="45720" cy="234950"/>
            </a:xfrm>
            <a:custGeom>
              <a:avLst/>
              <a:gdLst/>
              <a:ahLst/>
              <a:cxnLst/>
              <a:rect l="l" t="t" r="r" b="b"/>
              <a:pathLst>
                <a:path w="45720" h="234950">
                  <a:moveTo>
                    <a:pt x="0" y="0"/>
                  </a:moveTo>
                  <a:lnTo>
                    <a:pt x="18554" y="234365"/>
                  </a:lnTo>
                  <a:lnTo>
                    <a:pt x="45237" y="36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31">
              <a:extLst>
                <a:ext uri="{FF2B5EF4-FFF2-40B4-BE49-F238E27FC236}">
                  <a16:creationId xmlns:a16="http://schemas.microsoft.com/office/drawing/2014/main" id="{DCE99873-8CE8-47A7-ADBC-06D7534CECC5}"/>
                </a:ext>
              </a:extLst>
            </p:cNvPr>
            <p:cNvSpPr/>
            <p:nvPr/>
          </p:nvSpPr>
          <p:spPr>
            <a:xfrm>
              <a:off x="3104337" y="417118"/>
              <a:ext cx="222885" cy="93980"/>
            </a:xfrm>
            <a:custGeom>
              <a:avLst/>
              <a:gdLst/>
              <a:ahLst/>
              <a:cxnLst/>
              <a:rect l="l" t="t" r="r" b="b"/>
              <a:pathLst>
                <a:path w="222885" h="93979">
                  <a:moveTo>
                    <a:pt x="0" y="0"/>
                  </a:moveTo>
                  <a:lnTo>
                    <a:pt x="186499" y="93967"/>
                  </a:lnTo>
                  <a:lnTo>
                    <a:pt x="222300" y="5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C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32">
              <a:extLst>
                <a:ext uri="{FF2B5EF4-FFF2-40B4-BE49-F238E27FC236}">
                  <a16:creationId xmlns:a16="http://schemas.microsoft.com/office/drawing/2014/main" id="{2FBCBCDC-CADE-4DEC-AB45-E796A8C65ED8}"/>
                </a:ext>
              </a:extLst>
            </p:cNvPr>
            <p:cNvSpPr/>
            <p:nvPr/>
          </p:nvSpPr>
          <p:spPr>
            <a:xfrm>
              <a:off x="3083547" y="417131"/>
              <a:ext cx="207645" cy="112395"/>
            </a:xfrm>
            <a:custGeom>
              <a:avLst/>
              <a:gdLst/>
              <a:ahLst/>
              <a:cxnLst/>
              <a:rect l="l" t="t" r="r" b="b"/>
              <a:pathLst>
                <a:path w="207645" h="112395">
                  <a:moveTo>
                    <a:pt x="20789" y="0"/>
                  </a:moveTo>
                  <a:lnTo>
                    <a:pt x="0" y="10566"/>
                  </a:lnTo>
                  <a:lnTo>
                    <a:pt x="18605" y="80149"/>
                  </a:lnTo>
                  <a:lnTo>
                    <a:pt x="25742" y="111912"/>
                  </a:lnTo>
                  <a:lnTo>
                    <a:pt x="47599" y="58534"/>
                  </a:lnTo>
                  <a:lnTo>
                    <a:pt x="207289" y="93967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ABD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33">
              <a:extLst>
                <a:ext uri="{FF2B5EF4-FFF2-40B4-BE49-F238E27FC236}">
                  <a16:creationId xmlns:a16="http://schemas.microsoft.com/office/drawing/2014/main" id="{554655B0-6F4A-4E15-96B4-8B40630D1FC5}"/>
                </a:ext>
              </a:extLst>
            </p:cNvPr>
            <p:cNvSpPr/>
            <p:nvPr/>
          </p:nvSpPr>
          <p:spPr>
            <a:xfrm>
              <a:off x="3064484" y="427697"/>
              <a:ext cx="307975" cy="243840"/>
            </a:xfrm>
            <a:custGeom>
              <a:avLst/>
              <a:gdLst/>
              <a:ahLst/>
              <a:cxnLst/>
              <a:rect l="l" t="t" r="r" b="b"/>
              <a:pathLst>
                <a:path w="307975" h="243840">
                  <a:moveTo>
                    <a:pt x="37668" y="69583"/>
                  </a:moveTo>
                  <a:lnTo>
                    <a:pt x="19062" y="0"/>
                  </a:lnTo>
                  <a:lnTo>
                    <a:pt x="431" y="9486"/>
                  </a:lnTo>
                  <a:lnTo>
                    <a:pt x="0" y="126682"/>
                  </a:lnTo>
                  <a:lnTo>
                    <a:pt x="37668" y="69583"/>
                  </a:lnTo>
                  <a:close/>
                </a:path>
                <a:path w="307975" h="243840">
                  <a:moveTo>
                    <a:pt x="226352" y="83388"/>
                  </a:moveTo>
                  <a:lnTo>
                    <a:pt x="66662" y="47967"/>
                  </a:lnTo>
                  <a:lnTo>
                    <a:pt x="193217" y="121513"/>
                  </a:lnTo>
                  <a:lnTo>
                    <a:pt x="226352" y="83388"/>
                  </a:lnTo>
                  <a:close/>
                </a:path>
                <a:path w="307975" h="243840">
                  <a:moveTo>
                    <a:pt x="307962" y="183794"/>
                  </a:moveTo>
                  <a:lnTo>
                    <a:pt x="241173" y="239839"/>
                  </a:lnTo>
                  <a:lnTo>
                    <a:pt x="289394" y="243814"/>
                  </a:lnTo>
                  <a:lnTo>
                    <a:pt x="307962" y="183794"/>
                  </a:lnTo>
                  <a:close/>
                </a:path>
              </a:pathLst>
            </a:custGeom>
            <a:solidFill>
              <a:srgbClr val="6F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34">
              <a:extLst>
                <a:ext uri="{FF2B5EF4-FFF2-40B4-BE49-F238E27FC236}">
                  <a16:creationId xmlns:a16="http://schemas.microsoft.com/office/drawing/2014/main" id="{C024C505-6FF7-49DF-A1FA-F56CD9DCF4ED}"/>
                </a:ext>
              </a:extLst>
            </p:cNvPr>
            <p:cNvSpPr/>
            <p:nvPr/>
          </p:nvSpPr>
          <p:spPr>
            <a:xfrm>
              <a:off x="3520617" y="24093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055" y="0"/>
                  </a:moveTo>
                  <a:lnTo>
                    <a:pt x="3759" y="0"/>
                  </a:lnTo>
                  <a:lnTo>
                    <a:pt x="0" y="3759"/>
                  </a:lnTo>
                  <a:lnTo>
                    <a:pt x="0" y="13042"/>
                  </a:lnTo>
                  <a:lnTo>
                    <a:pt x="3759" y="16814"/>
                  </a:lnTo>
                  <a:lnTo>
                    <a:pt x="13055" y="16814"/>
                  </a:lnTo>
                  <a:lnTo>
                    <a:pt x="16814" y="13042"/>
                  </a:lnTo>
                  <a:lnTo>
                    <a:pt x="16814" y="37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5">
              <a:extLst>
                <a:ext uri="{FF2B5EF4-FFF2-40B4-BE49-F238E27FC236}">
                  <a16:creationId xmlns:a16="http://schemas.microsoft.com/office/drawing/2014/main" id="{F0A54DD5-3786-48D7-87D7-37AA9436FF61}"/>
                </a:ext>
              </a:extLst>
            </p:cNvPr>
            <p:cNvSpPr/>
            <p:nvPr/>
          </p:nvSpPr>
          <p:spPr>
            <a:xfrm>
              <a:off x="3193300" y="230111"/>
              <a:ext cx="218440" cy="219710"/>
            </a:xfrm>
            <a:custGeom>
              <a:avLst/>
              <a:gdLst/>
              <a:ahLst/>
              <a:cxnLst/>
              <a:rect l="l" t="t" r="r" b="b"/>
              <a:pathLst>
                <a:path w="218439" h="219709">
                  <a:moveTo>
                    <a:pt x="1663" y="0"/>
                  </a:moveTo>
                  <a:lnTo>
                    <a:pt x="1536" y="36969"/>
                  </a:lnTo>
                  <a:lnTo>
                    <a:pt x="72961" y="69088"/>
                  </a:lnTo>
                  <a:lnTo>
                    <a:pt x="1396" y="75336"/>
                  </a:lnTo>
                  <a:lnTo>
                    <a:pt x="1244" y="114477"/>
                  </a:lnTo>
                  <a:lnTo>
                    <a:pt x="53428" y="142532"/>
                  </a:lnTo>
                  <a:lnTo>
                    <a:pt x="165" y="147116"/>
                  </a:lnTo>
                  <a:lnTo>
                    <a:pt x="0" y="189839"/>
                  </a:lnTo>
                  <a:lnTo>
                    <a:pt x="149377" y="219684"/>
                  </a:lnTo>
                  <a:lnTo>
                    <a:pt x="217931" y="133705"/>
                  </a:lnTo>
                  <a:lnTo>
                    <a:pt x="175348" y="66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8AC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6">
              <a:extLst>
                <a:ext uri="{FF2B5EF4-FFF2-40B4-BE49-F238E27FC236}">
                  <a16:creationId xmlns:a16="http://schemas.microsoft.com/office/drawing/2014/main" id="{A31FAF92-0EF8-460D-B956-4741771B3415}"/>
                </a:ext>
              </a:extLst>
            </p:cNvPr>
            <p:cNvSpPr/>
            <p:nvPr/>
          </p:nvSpPr>
          <p:spPr>
            <a:xfrm>
              <a:off x="3257969" y="167449"/>
              <a:ext cx="176530" cy="196850"/>
            </a:xfrm>
            <a:custGeom>
              <a:avLst/>
              <a:gdLst/>
              <a:ahLst/>
              <a:cxnLst/>
              <a:rect l="l" t="t" r="r" b="b"/>
              <a:pathLst>
                <a:path w="176529" h="196850">
                  <a:moveTo>
                    <a:pt x="177" y="0"/>
                  </a:moveTo>
                  <a:lnTo>
                    <a:pt x="0" y="47434"/>
                  </a:lnTo>
                  <a:lnTo>
                    <a:pt x="26847" y="66078"/>
                  </a:lnTo>
                  <a:lnTo>
                    <a:pt x="110693" y="69265"/>
                  </a:lnTo>
                  <a:lnTo>
                    <a:pt x="153276" y="196354"/>
                  </a:lnTo>
                  <a:lnTo>
                    <a:pt x="176212" y="167589"/>
                  </a:lnTo>
                  <a:lnTo>
                    <a:pt x="135521" y="4893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6F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7">
              <a:extLst>
                <a:ext uri="{FF2B5EF4-FFF2-40B4-BE49-F238E27FC236}">
                  <a16:creationId xmlns:a16="http://schemas.microsoft.com/office/drawing/2014/main" id="{8883F636-A1DA-4521-9EFD-B9F4D4267CBF}"/>
                </a:ext>
              </a:extLst>
            </p:cNvPr>
            <p:cNvSpPr/>
            <p:nvPr/>
          </p:nvSpPr>
          <p:spPr>
            <a:xfrm>
              <a:off x="3305657" y="667537"/>
              <a:ext cx="76200" cy="45085"/>
            </a:xfrm>
            <a:custGeom>
              <a:avLst/>
              <a:gdLst/>
              <a:ahLst/>
              <a:cxnLst/>
              <a:rect l="l" t="t" r="r" b="b"/>
              <a:pathLst>
                <a:path w="76200" h="45084">
                  <a:moveTo>
                    <a:pt x="0" y="0"/>
                  </a:moveTo>
                  <a:lnTo>
                    <a:pt x="75882" y="44792"/>
                  </a:lnTo>
                  <a:lnTo>
                    <a:pt x="48209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8">
              <a:extLst>
                <a:ext uri="{FF2B5EF4-FFF2-40B4-BE49-F238E27FC236}">
                  <a16:creationId xmlns:a16="http://schemas.microsoft.com/office/drawing/2014/main" id="{97520F8F-7028-41C4-BC45-386378773A7A}"/>
                </a:ext>
              </a:extLst>
            </p:cNvPr>
            <p:cNvSpPr/>
            <p:nvPr/>
          </p:nvSpPr>
          <p:spPr>
            <a:xfrm>
              <a:off x="3213176" y="626211"/>
              <a:ext cx="168910" cy="112395"/>
            </a:xfrm>
            <a:custGeom>
              <a:avLst/>
              <a:gdLst/>
              <a:ahLst/>
              <a:cxnLst/>
              <a:rect l="l" t="t" r="r" b="b"/>
              <a:pathLst>
                <a:path w="168910" h="112395">
                  <a:moveTo>
                    <a:pt x="31673" y="0"/>
                  </a:moveTo>
                  <a:lnTo>
                    <a:pt x="5346" y="5600"/>
                  </a:lnTo>
                  <a:lnTo>
                    <a:pt x="0" y="27851"/>
                  </a:lnTo>
                  <a:lnTo>
                    <a:pt x="15430" y="34150"/>
                  </a:lnTo>
                  <a:lnTo>
                    <a:pt x="31673" y="0"/>
                  </a:lnTo>
                  <a:close/>
                </a:path>
                <a:path w="168910" h="112395">
                  <a:moveTo>
                    <a:pt x="168363" y="86118"/>
                  </a:moveTo>
                  <a:lnTo>
                    <a:pt x="92481" y="41325"/>
                  </a:lnTo>
                  <a:lnTo>
                    <a:pt x="149148" y="95719"/>
                  </a:lnTo>
                  <a:lnTo>
                    <a:pt x="134543" y="112204"/>
                  </a:lnTo>
                  <a:lnTo>
                    <a:pt x="168363" y="86118"/>
                  </a:lnTo>
                  <a:close/>
                </a:path>
              </a:pathLst>
            </a:custGeom>
            <a:solidFill>
              <a:srgbClr val="8AC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ZoneTexte 138">
            <a:extLst>
              <a:ext uri="{FF2B5EF4-FFF2-40B4-BE49-F238E27FC236}">
                <a16:creationId xmlns:a16="http://schemas.microsoft.com/office/drawing/2014/main" id="{5FC21768-93D7-4B3B-9CCD-CA90321111C8}"/>
              </a:ext>
            </a:extLst>
          </p:cNvPr>
          <p:cNvSpPr txBox="1"/>
          <p:nvPr/>
        </p:nvSpPr>
        <p:spPr>
          <a:xfrm>
            <a:off x="7193046" y="4233495"/>
            <a:ext cx="39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Découvrez la French </a:t>
            </a:r>
            <a:r>
              <a:rPr lang="fr-FR" b="1" err="1">
                <a:solidFill>
                  <a:srgbClr val="273476"/>
                </a:solidFill>
                <a:latin typeface="Nunito Sans" pitchFamily="2" charset="0"/>
              </a:rPr>
              <a:t>Fab</a:t>
            </a:r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 et sa communauté d’industriels engagés</a:t>
            </a:r>
          </a:p>
        </p:txBody>
      </p:sp>
      <p:pic>
        <p:nvPicPr>
          <p:cNvPr id="140" name="Image 139">
            <a:extLst>
              <a:ext uri="{FF2B5EF4-FFF2-40B4-BE49-F238E27FC236}">
                <a16:creationId xmlns:a16="http://schemas.microsoft.com/office/drawing/2014/main" id="{253F590E-EE02-426A-B927-F33496707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814" y="3974956"/>
            <a:ext cx="502589" cy="1018190"/>
          </a:xfrm>
          <a:prstGeom prst="rect">
            <a:avLst/>
          </a:prstGeom>
        </p:spPr>
      </p:pic>
      <p:pic>
        <p:nvPicPr>
          <p:cNvPr id="141" name="Graphique 140">
            <a:hlinkClick r:id="rId4"/>
            <a:extLst>
              <a:ext uri="{FF2B5EF4-FFF2-40B4-BE49-F238E27FC236}">
                <a16:creationId xmlns:a16="http://schemas.microsoft.com/office/drawing/2014/main" id="{9E3D00F8-01DF-4EB7-B7CC-F97162B9C6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2769"/>
          <a:stretch/>
        </p:blipFill>
        <p:spPr>
          <a:xfrm>
            <a:off x="7920343" y="5769439"/>
            <a:ext cx="785036" cy="781050"/>
          </a:xfrm>
          <a:prstGeom prst="rect">
            <a:avLst/>
          </a:prstGeom>
        </p:spPr>
      </p:pic>
      <p:pic>
        <p:nvPicPr>
          <p:cNvPr id="142" name="Graphique 141">
            <a:hlinkClick r:id="rId7"/>
            <a:extLst>
              <a:ext uri="{FF2B5EF4-FFF2-40B4-BE49-F238E27FC236}">
                <a16:creationId xmlns:a16="http://schemas.microsoft.com/office/drawing/2014/main" id="{31685655-5754-4B92-99BA-AF703C20B9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3017"/>
          <a:stretch/>
        </p:blipFill>
        <p:spPr>
          <a:xfrm>
            <a:off x="8777064" y="5686627"/>
            <a:ext cx="946828" cy="905190"/>
          </a:xfrm>
          <a:prstGeom prst="rect">
            <a:avLst/>
          </a:prstGeom>
        </p:spPr>
      </p:pic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3795FBC0-5DDA-45E1-AB1D-AC12EC14D2F3}"/>
              </a:ext>
            </a:extLst>
          </p:cNvPr>
          <p:cNvGrpSpPr/>
          <p:nvPr/>
        </p:nvGrpSpPr>
        <p:grpSpPr>
          <a:xfrm>
            <a:off x="9734218" y="5768052"/>
            <a:ext cx="785035" cy="765449"/>
            <a:chOff x="-1533003" y="3111500"/>
            <a:chExt cx="785035" cy="765449"/>
          </a:xfrm>
        </p:grpSpPr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8E26BC39-5D82-4685-92A6-BA5F245D1EF8}"/>
                </a:ext>
              </a:extLst>
            </p:cNvPr>
            <p:cNvSpPr/>
            <p:nvPr/>
          </p:nvSpPr>
          <p:spPr>
            <a:xfrm>
              <a:off x="-1533003" y="3111500"/>
              <a:ext cx="785035" cy="765449"/>
            </a:xfrm>
            <a:prstGeom prst="ellipse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A0DC4295-5B52-44BF-A62D-18BAE13BCBB0}"/>
                </a:ext>
              </a:extLst>
            </p:cNvPr>
            <p:cNvSpPr txBox="1"/>
            <p:nvPr/>
          </p:nvSpPr>
          <p:spPr>
            <a:xfrm>
              <a:off x="-1475674" y="3294169"/>
              <a:ext cx="670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>
                  <a:solidFill>
                    <a:srgbClr val="5E514D"/>
                  </a:solidFill>
                  <a:latin typeface="Impact" panose="020B0806030902050204" pitchFamily="34" charset="0"/>
                </a:rPr>
                <a:t>DIAG</a:t>
              </a:r>
            </a:p>
          </p:txBody>
        </p:sp>
      </p:grpSp>
      <p:sp>
        <p:nvSpPr>
          <p:cNvPr id="147" name="ZoneTexte 146">
            <a:extLst>
              <a:ext uri="{FF2B5EF4-FFF2-40B4-BE49-F238E27FC236}">
                <a16:creationId xmlns:a16="http://schemas.microsoft.com/office/drawing/2014/main" id="{082D510C-C7F8-4C90-A3A0-ACFFE26FEC9B}"/>
              </a:ext>
            </a:extLst>
          </p:cNvPr>
          <p:cNvSpPr txBox="1"/>
          <p:nvPr/>
        </p:nvSpPr>
        <p:spPr>
          <a:xfrm>
            <a:off x="7617739" y="5107844"/>
            <a:ext cx="359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Allez plus loin avec les produits et communautés Bpifrance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A11671-D04B-453C-8E80-A75A49CD1478}"/>
              </a:ext>
            </a:extLst>
          </p:cNvPr>
          <p:cNvSpPr txBox="1"/>
          <p:nvPr/>
        </p:nvSpPr>
        <p:spPr>
          <a:xfrm>
            <a:off x="569632" y="1812302"/>
            <a:ext cx="250100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>
                <a:solidFill>
                  <a:schemeClr val="bg1"/>
                </a:solidFill>
                <a:latin typeface="Impact" panose="020B0806030902050204" pitchFamily="34" charset="0"/>
              </a:rPr>
              <a:t>400</a:t>
            </a:r>
            <a:endParaRPr lang="fr-FR" b="1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A675CD02-4100-4999-8F42-8C5913C40128}"/>
              </a:ext>
            </a:extLst>
          </p:cNvPr>
          <p:cNvSpPr txBox="1"/>
          <p:nvPr/>
        </p:nvSpPr>
        <p:spPr>
          <a:xfrm>
            <a:off x="432204" y="3231817"/>
            <a:ext cx="2617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Montserrat" pitchFamily="2" charset="0"/>
              </a:rPr>
              <a:t>VTE Vert aidés</a:t>
            </a:r>
            <a:endParaRPr lang="fr-FR" sz="200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05866C6-7519-42C9-B6CB-B273F664F83C}"/>
              </a:ext>
            </a:extLst>
          </p:cNvPr>
          <p:cNvSpPr txBox="1"/>
          <p:nvPr/>
        </p:nvSpPr>
        <p:spPr>
          <a:xfrm>
            <a:off x="387770" y="1772947"/>
            <a:ext cx="773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Montserrat" pitchFamily="2" charset="0"/>
              </a:rPr>
              <a:t>+ de</a:t>
            </a:r>
            <a:endParaRPr lang="fr-FR" sz="200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D43CEDC-5F0C-4D4A-A015-0BA31085B8FE}"/>
              </a:ext>
            </a:extLst>
          </p:cNvPr>
          <p:cNvSpPr txBox="1"/>
          <p:nvPr/>
        </p:nvSpPr>
        <p:spPr>
          <a:xfrm>
            <a:off x="3130937" y="1833926"/>
            <a:ext cx="3025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Montserrat" pitchFamily="2" charset="0"/>
              </a:rPr>
              <a:t>Près de</a:t>
            </a:r>
            <a:endParaRPr lang="fr-FR" sz="200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A43F74C-4781-4B6F-A57D-18275C1E069D}"/>
              </a:ext>
            </a:extLst>
          </p:cNvPr>
          <p:cNvSpPr txBox="1"/>
          <p:nvPr/>
        </p:nvSpPr>
        <p:spPr>
          <a:xfrm>
            <a:off x="412478" y="3646207"/>
            <a:ext cx="773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Montserrat" pitchFamily="2" charset="0"/>
              </a:rPr>
              <a:t>+ de</a:t>
            </a:r>
            <a:endParaRPr lang="fr-FR" sz="20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42525EA-FDE3-48A5-B747-1A893C384F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87" y="1393272"/>
            <a:ext cx="2708337" cy="65390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FA4A765-399B-4001-9DC0-B8B027ADD8CA}"/>
              </a:ext>
            </a:extLst>
          </p:cNvPr>
          <p:cNvSpPr txBox="1"/>
          <p:nvPr/>
        </p:nvSpPr>
        <p:spPr>
          <a:xfrm>
            <a:off x="7159868" y="2064097"/>
            <a:ext cx="416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>
                <a:solidFill>
                  <a:srgbClr val="273476"/>
                </a:solidFill>
                <a:latin typeface="Nunito Sans" pitchFamily="2" charset="0"/>
              </a:rPr>
              <a:t>Jusqu’à 1 200€ d’aide au logement supplémentaire pour le jeune engagé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7A5073E-2AFF-43FD-B77F-CE4DB74837D3}"/>
              </a:ext>
            </a:extLst>
          </p:cNvPr>
          <p:cNvSpPr txBox="1"/>
          <p:nvPr/>
        </p:nvSpPr>
        <p:spPr>
          <a:xfrm>
            <a:off x="3036873" y="4115622"/>
            <a:ext cx="17668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>
                <a:solidFill>
                  <a:schemeClr val="bg1"/>
                </a:solidFill>
                <a:latin typeface="Impact" panose="020B0806030902050204" pitchFamily="34" charset="0"/>
              </a:rPr>
              <a:t>50</a:t>
            </a:r>
            <a:endParaRPr lang="fr-FR" b="1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1E4E5EE-B787-49CF-B753-49D901A85184}"/>
              </a:ext>
            </a:extLst>
          </p:cNvPr>
          <p:cNvSpPr txBox="1"/>
          <p:nvPr/>
        </p:nvSpPr>
        <p:spPr>
          <a:xfrm>
            <a:off x="4652574" y="4780861"/>
            <a:ext cx="16303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Montserrat" pitchFamily="2" charset="0"/>
              </a:rPr>
              <a:t>Nouveaux candidats par mois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50920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42946D-0987-47AC-85CB-F706069369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FBDD771-A940-4DA8-BF78-372D0C3E4D23}"/>
              </a:ext>
            </a:extLst>
          </p:cNvPr>
          <p:cNvGrpSpPr>
            <a:grpSpLocks noChangeAspect="1"/>
          </p:cNvGrpSpPr>
          <p:nvPr/>
        </p:nvGrpSpPr>
        <p:grpSpPr>
          <a:xfrm>
            <a:off x="4979090" y="3916498"/>
            <a:ext cx="2233820" cy="2192313"/>
            <a:chOff x="3892251" y="2340529"/>
            <a:chExt cx="1889068" cy="1853967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FFB98D0-1E99-48F4-80E0-4843B4A90194}"/>
                </a:ext>
              </a:extLst>
            </p:cNvPr>
            <p:cNvSpPr/>
            <p:nvPr/>
          </p:nvSpPr>
          <p:spPr>
            <a:xfrm>
              <a:off x="4045875" y="2456729"/>
              <a:ext cx="1518407" cy="1522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E797F11-8A18-4A30-A81D-0A5563CB0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251" y="2340529"/>
              <a:ext cx="1889068" cy="1853967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34F8B4B-5537-45D9-A033-DA4964F6F429}"/>
              </a:ext>
            </a:extLst>
          </p:cNvPr>
          <p:cNvSpPr txBox="1"/>
          <p:nvPr/>
        </p:nvSpPr>
        <p:spPr>
          <a:xfrm>
            <a:off x="473989" y="749189"/>
            <a:ext cx="7412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Des questions ? Contactez nous !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B30373-968A-4F85-BBBF-161709886C79}"/>
              </a:ext>
            </a:extLst>
          </p:cNvPr>
          <p:cNvSpPr txBox="1"/>
          <p:nvPr/>
        </p:nvSpPr>
        <p:spPr>
          <a:xfrm>
            <a:off x="1057374" y="1511300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Montserrat" pitchFamily="2" charset="0"/>
              </a:rPr>
              <a:t>www.vte-france.fr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AE38A39-F0D8-445C-A437-42904C9FF205}"/>
              </a:ext>
            </a:extLst>
          </p:cNvPr>
          <p:cNvSpPr txBox="1"/>
          <p:nvPr/>
        </p:nvSpPr>
        <p:spPr>
          <a:xfrm>
            <a:off x="1501874" y="2068619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Montserrat" pitchFamily="2" charset="0"/>
              </a:rPr>
              <a:t>aidevte@bpifrance.fr</a:t>
            </a:r>
          </a:p>
        </p:txBody>
      </p:sp>
    </p:spTree>
    <p:extLst>
      <p:ext uri="{BB962C8B-B14F-4D97-AF65-F5344CB8AC3E}">
        <p14:creationId xmlns:p14="http://schemas.microsoft.com/office/powerpoint/2010/main" val="446549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4FA621FB1D8F45B130EA8C4ACAFD4C" ma:contentTypeVersion="14" ma:contentTypeDescription="Crée un document." ma:contentTypeScope="" ma:versionID="c5d8d22237f0245eb82a775fa4e10712">
  <xsd:schema xmlns:xsd="http://www.w3.org/2001/XMLSchema" xmlns:xs="http://www.w3.org/2001/XMLSchema" xmlns:p="http://schemas.microsoft.com/office/2006/metadata/properties" xmlns:ns2="97ae4cb6-d233-43a1-a948-187cb107cf37" xmlns:ns3="a3601a77-c978-45e5-a682-2e6cc864058a" targetNamespace="http://schemas.microsoft.com/office/2006/metadata/properties" ma:root="true" ma:fieldsID="7c3b13213303a14e81c04668ffc4546f" ns2:_="" ns3:_="">
    <xsd:import namespace="97ae4cb6-d233-43a1-a948-187cb107cf37"/>
    <xsd:import namespace="a3601a77-c978-45e5-a682-2e6cc8640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e4cb6-d233-43a1-a948-187cb107c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f5bfe009-0698-4f0a-aaca-d9746fe593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01a77-c978-45e5-a682-2e6cc8640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542e90c-2ea9-4a45-80c0-3bd129a1cae6}" ma:internalName="TaxCatchAll" ma:showField="CatchAllData" ma:web="a3601a77-c978-45e5-a682-2e6cc8640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ae4cb6-d233-43a1-a948-187cb107cf37">
      <Terms xmlns="http://schemas.microsoft.com/office/infopath/2007/PartnerControls"/>
    </lcf76f155ced4ddcb4097134ff3c332f>
    <TaxCatchAll xmlns="a3601a77-c978-45e5-a682-2e6cc864058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459A72-75EE-4EA7-9397-C5FF9DC5C3B1}">
  <ds:schemaRefs>
    <ds:schemaRef ds:uri="97ae4cb6-d233-43a1-a948-187cb107cf37"/>
    <ds:schemaRef ds:uri="a3601a77-c978-45e5-a682-2e6cc86405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336839-9E37-4905-B8CF-407593B63364}">
  <ds:schemaRefs>
    <ds:schemaRef ds:uri="97ae4cb6-d233-43a1-a948-187cb107cf37"/>
    <ds:schemaRef ds:uri="a3601a77-c978-45e5-a682-2e6cc86405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D1DA46-D909-4039-A299-BE57542046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Robin TEYSSIER</dc:creator>
  <cp:revision>1</cp:revision>
  <dcterms:created xsi:type="dcterms:W3CDTF">2022-04-11T12:20:20Z</dcterms:created>
  <dcterms:modified xsi:type="dcterms:W3CDTF">2023-03-21T15:14:26Z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6615553-48f4-466c-a66f-a3bb9a6459c5_Enabled">
    <vt:lpwstr>true</vt:lpwstr>
  </property>
  <property fmtid="{D5CDD505-2E9C-101B-9397-08002B2CF9AE}" pid="3" name="MSIP_Label_26615553-48f4-466c-a66f-a3bb9a6459c5_SetDate">
    <vt:lpwstr>2022-04-11T12:20:20Z</vt:lpwstr>
  </property>
  <property fmtid="{D5CDD505-2E9C-101B-9397-08002B2CF9AE}" pid="4" name="MSIP_Label_26615553-48f4-466c-a66f-a3bb9a6459c5_Method">
    <vt:lpwstr>Standard</vt:lpwstr>
  </property>
  <property fmtid="{D5CDD505-2E9C-101B-9397-08002B2CF9AE}" pid="5" name="MSIP_Label_26615553-48f4-466c-a66f-a3bb9a6459c5_Name">
    <vt:lpwstr>C1 - Interne</vt:lpwstr>
  </property>
  <property fmtid="{D5CDD505-2E9C-101B-9397-08002B2CF9AE}" pid="6" name="MSIP_Label_26615553-48f4-466c-a66f-a3bb9a6459c5_SiteId">
    <vt:lpwstr>1fbeb981-82a8-4cd1-8a51-a83806530676</vt:lpwstr>
  </property>
  <property fmtid="{D5CDD505-2E9C-101B-9397-08002B2CF9AE}" pid="7" name="MSIP_Label_26615553-48f4-466c-a66f-a3bb9a6459c5_ActionId">
    <vt:lpwstr>03514e65-f7c8-49a8-b474-dc752bc0bc2c</vt:lpwstr>
  </property>
  <property fmtid="{D5CDD505-2E9C-101B-9397-08002B2CF9AE}" pid="8" name="MSIP_Label_26615553-48f4-466c-a66f-a3bb9a6459c5_ContentBits">
    <vt:lpwstr>0</vt:lpwstr>
  </property>
  <property fmtid="{D5CDD505-2E9C-101B-9397-08002B2CF9AE}" pid="9" name="ContentTypeId">
    <vt:lpwstr>0x01010056729551D0F7EB4FA74745E729620AC0</vt:lpwstr>
  </property>
</Properties>
</file>